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1"/>
  </p:notesMasterIdLst>
  <p:handoutMasterIdLst>
    <p:handoutMasterId r:id="rId12"/>
  </p:handoutMasterIdLst>
  <p:sldIdLst>
    <p:sldId id="722" r:id="rId2"/>
    <p:sldId id="402" r:id="rId3"/>
    <p:sldId id="725" r:id="rId4"/>
    <p:sldId id="403" r:id="rId5"/>
    <p:sldId id="404" r:id="rId6"/>
    <p:sldId id="268" r:id="rId7"/>
    <p:sldId id="292" r:id="rId8"/>
    <p:sldId id="723" r:id="rId9"/>
    <p:sldId id="566"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7"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CB2"/>
    <a:srgbClr val="002060"/>
    <a:srgbClr val="002B8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916" autoAdjust="0"/>
    <p:restoredTop sz="93908" autoAdjust="0"/>
  </p:normalViewPr>
  <p:slideViewPr>
    <p:cSldViewPr snapToGrid="0">
      <p:cViewPr varScale="1">
        <p:scale>
          <a:sx n="104" d="100"/>
          <a:sy n="104" d="100"/>
        </p:scale>
        <p:origin x="432" y="114"/>
      </p:cViewPr>
      <p:guideLst>
        <p:guide orient="horz" pos="2137"/>
        <p:guide pos="3840"/>
      </p:guideLst>
    </p:cSldViewPr>
  </p:slideViewPr>
  <p:notesTextViewPr>
    <p:cViewPr>
      <p:scale>
        <a:sx n="1" d="1"/>
        <a:sy n="1" d="1"/>
      </p:scale>
      <p:origin x="0" y="0"/>
    </p:cViewPr>
  </p:notesTextViewPr>
  <p:sorterViewPr>
    <p:cViewPr>
      <p:scale>
        <a:sx n="200" d="100"/>
        <a:sy n="200" d="100"/>
      </p:scale>
      <p:origin x="0" y="-11637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2AC9761-6A6B-4113-B6A3-5DFDF1583423}" type="datetimeFigureOut">
              <a:rPr lang="en-US" smtClean="0"/>
              <a:t>9/3/2024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FFECD1E-7D1D-4ACF-96CD-DDE3F312AF31}" type="slidenum">
              <a:rPr lang="en-US" smtClean="0"/>
              <a:t>‹nr.›</a:t>
            </a:fld>
            <a:endParaRPr lang="en-US"/>
          </a:p>
        </p:txBody>
      </p:sp>
    </p:spTree>
    <p:extLst>
      <p:ext uri="{BB962C8B-B14F-4D97-AF65-F5344CB8AC3E}">
        <p14:creationId xmlns:p14="http://schemas.microsoft.com/office/powerpoint/2010/main" val="3288940300"/>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61F9FBD-7D44-4C0A-BF12-9667FBED87BB}" type="datetimeFigureOut">
              <a:rPr lang="en-US" smtClean="0"/>
              <a:t>9/3/2024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57600D-736F-4798-A80B-BDFC399B170B}" type="slidenum">
              <a:rPr lang="en-US" smtClean="0"/>
              <a:t>‹nr.›</a:t>
            </a:fld>
            <a:endParaRPr lang="en-US"/>
          </a:p>
        </p:txBody>
      </p:sp>
    </p:spTree>
    <p:extLst>
      <p:ext uri="{BB962C8B-B14F-4D97-AF65-F5344CB8AC3E}">
        <p14:creationId xmlns:p14="http://schemas.microsoft.com/office/powerpoint/2010/main" val="3518039157"/>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dirty="0"/>
          </a:p>
        </p:txBody>
      </p:sp>
      <p:sp>
        <p:nvSpPr>
          <p:cNvPr id="4" name="Tijdelijke aanduiding voor voettekst 3"/>
          <p:cNvSpPr>
            <a:spLocks noGrp="1"/>
          </p:cNvSpPr>
          <p:nvPr>
            <p:ph type="ftr" sz="quarter" idx="4"/>
          </p:nvPr>
        </p:nvSpPr>
        <p:spPr/>
        <p:txBody>
          <a:bodyPr/>
          <a:lstStyle/>
          <a:p>
            <a:endParaRPr lang="en-US"/>
          </a:p>
        </p:txBody>
      </p:sp>
      <p:sp>
        <p:nvSpPr>
          <p:cNvPr id="5" name="Tijdelijke aanduiding voor dianummer 4"/>
          <p:cNvSpPr>
            <a:spLocks noGrp="1"/>
          </p:cNvSpPr>
          <p:nvPr>
            <p:ph type="sldNum" sz="quarter" idx="5"/>
          </p:nvPr>
        </p:nvSpPr>
        <p:spPr/>
        <p:txBody>
          <a:bodyPr/>
          <a:lstStyle/>
          <a:p>
            <a:fld id="{5A57600D-736F-4798-A80B-BDFC399B170B}" type="slidenum">
              <a:rPr lang="en-US" smtClean="0"/>
              <a:t>3</a:t>
            </a:fld>
            <a:endParaRPr lang="en-US"/>
          </a:p>
        </p:txBody>
      </p:sp>
    </p:spTree>
    <p:extLst>
      <p:ext uri="{BB962C8B-B14F-4D97-AF65-F5344CB8AC3E}">
        <p14:creationId xmlns:p14="http://schemas.microsoft.com/office/powerpoint/2010/main" val="113248660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normAutofit/>
          </a:bodyPr>
          <a:lstStyle>
            <a:lvl1pPr algn="ctr">
              <a:defRPr sz="4400">
                <a:solidFill>
                  <a:schemeClr val="tx1"/>
                </a:solidFill>
                <a:latin typeface="+mj-lt"/>
              </a:defRPr>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solidFill>
                  <a:schemeClr val="tx1"/>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10" name="Rectangle 9"/>
          <p:cNvSpPr/>
          <p:nvPr userDrawn="1"/>
        </p:nvSpPr>
        <p:spPr>
          <a:xfrm>
            <a:off x="1046374" y="6768444"/>
            <a:ext cx="10078781" cy="61405"/>
          </a:xfrm>
          <a:prstGeom prst="rect">
            <a:avLst/>
          </a:prstGeom>
          <a:solidFill>
            <a:srgbClr val="008CB2"/>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89104" y="207844"/>
            <a:ext cx="2540579" cy="1222654"/>
          </a:xfrm>
          <a:prstGeom prst="rect">
            <a:avLst/>
          </a:prstGeom>
        </p:spPr>
      </p:pic>
    </p:spTree>
    <p:extLst>
      <p:ext uri="{BB962C8B-B14F-4D97-AF65-F5344CB8AC3E}">
        <p14:creationId xmlns:p14="http://schemas.microsoft.com/office/powerpoint/2010/main" val="3427916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F73099-74A1-4CFF-B069-171C23667E48}" type="slidenum">
              <a:rPr lang="en-US" smtClean="0"/>
              <a:t>‹nr.›</a:t>
            </a:fld>
            <a:endParaRPr lang="en-US"/>
          </a:p>
        </p:txBody>
      </p:sp>
    </p:spTree>
    <p:extLst>
      <p:ext uri="{BB962C8B-B14F-4D97-AF65-F5344CB8AC3E}">
        <p14:creationId xmlns:p14="http://schemas.microsoft.com/office/powerpoint/2010/main" val="42216542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268760"/>
            <a:ext cx="5384800" cy="48574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6197600" y="1268760"/>
            <a:ext cx="5384800" cy="48574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Title Placeholder 1"/>
          <p:cNvSpPr>
            <a:spLocks noGrp="1"/>
          </p:cNvSpPr>
          <p:nvPr>
            <p:ph type="title"/>
          </p:nvPr>
        </p:nvSpPr>
        <p:spPr>
          <a:xfrm>
            <a:off x="623392" y="188640"/>
            <a:ext cx="10972800" cy="922114"/>
          </a:xfrm>
          <a:prstGeom prst="rect">
            <a:avLst/>
          </a:prstGeom>
        </p:spPr>
        <p:txBody>
          <a:bodyPr rtlCol="0">
            <a:normAutofit/>
          </a:bodyPr>
          <a:lstStyle>
            <a:lvl1pPr>
              <a:defRPr sz="4000" b="0">
                <a:solidFill>
                  <a:srgbClr val="008CB2"/>
                </a:solidFill>
              </a:defRPr>
            </a:lvl1pPr>
          </a:lstStyle>
          <a:p>
            <a:r>
              <a:rPr lang="en-US" dirty="0"/>
              <a:t>Click to edit Master title style</a:t>
            </a:r>
            <a:endParaRPr lang="en-GB" dirty="0"/>
          </a:p>
        </p:txBody>
      </p:sp>
      <p:sp>
        <p:nvSpPr>
          <p:cNvPr id="5" name="Slide Number Placeholder 6"/>
          <p:cNvSpPr>
            <a:spLocks noGrp="1"/>
          </p:cNvSpPr>
          <p:nvPr>
            <p:ph type="sldNum" sz="quarter" idx="10"/>
          </p:nvPr>
        </p:nvSpPr>
        <p:spPr/>
        <p:txBody>
          <a:bodyPr/>
          <a:lstStyle>
            <a:lvl1pPr>
              <a:defRPr/>
            </a:lvl1pPr>
          </a:lstStyle>
          <a:p>
            <a:pPr>
              <a:defRPr/>
            </a:pPr>
            <a:fld id="{D353B685-A2AB-4518-B31A-1C8B277EB988}" type="slidenum">
              <a:rPr lang="en-GB"/>
              <a:pPr>
                <a:defRPr/>
              </a:pPr>
              <a:t>‹nr.›</a:t>
            </a:fld>
            <a:endParaRPr lang="en-GB"/>
          </a:p>
        </p:txBody>
      </p:sp>
      <p:sp>
        <p:nvSpPr>
          <p:cNvPr id="6" name="Date Placeholder 1"/>
          <p:cNvSpPr>
            <a:spLocks noGrp="1"/>
          </p:cNvSpPr>
          <p:nvPr>
            <p:ph type="dt" sz="half" idx="11"/>
          </p:nvPr>
        </p:nvSpPr>
        <p:spPr>
          <a:xfrm>
            <a:off x="624417" y="6381751"/>
            <a:ext cx="2844800" cy="365125"/>
          </a:xfrm>
          <a:prstGeom prst="rect">
            <a:avLst/>
          </a:prstGeom>
        </p:spPr>
        <p:txBody>
          <a:bodyPr/>
          <a:lstStyle>
            <a:lvl1pPr fontAlgn="auto">
              <a:spcBef>
                <a:spcPts val="0"/>
              </a:spcBef>
              <a:spcAft>
                <a:spcPts val="0"/>
              </a:spcAft>
              <a:defRPr sz="1200">
                <a:latin typeface="+mn-lt"/>
                <a:cs typeface="+mn-cs"/>
              </a:defRPr>
            </a:lvl1pPr>
          </a:lstStyle>
          <a:p>
            <a:pPr>
              <a:defRPr/>
            </a:pPr>
            <a:endParaRPr lang="en-GB"/>
          </a:p>
        </p:txBody>
      </p:sp>
    </p:spTree>
    <p:extLst>
      <p:ext uri="{BB962C8B-B14F-4D97-AF65-F5344CB8AC3E}">
        <p14:creationId xmlns:p14="http://schemas.microsoft.com/office/powerpoint/2010/main" val="14414680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Section Header">
    <p:bg>
      <p:bgRef idx="1001">
        <a:schemeClr val="bg1"/>
      </p:bgRef>
    </p:bg>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623392" y="188640"/>
            <a:ext cx="10972800" cy="922114"/>
          </a:xfrm>
          <a:prstGeom prst="rect">
            <a:avLst/>
          </a:prstGeom>
        </p:spPr>
        <p:txBody>
          <a:bodyPr rtlCol="0">
            <a:normAutofit/>
          </a:bodyPr>
          <a:lstStyle>
            <a:lvl1pPr>
              <a:defRPr sz="4000" b="0">
                <a:solidFill>
                  <a:srgbClr val="0087BE"/>
                </a:solidFill>
              </a:defRPr>
            </a:lvl1pPr>
          </a:lstStyle>
          <a:p>
            <a:r>
              <a:rPr lang="en-US" dirty="0"/>
              <a:t>Click to edit Master title style</a:t>
            </a:r>
            <a:endParaRPr lang="en-GB" dirty="0"/>
          </a:p>
        </p:txBody>
      </p:sp>
      <p:sp>
        <p:nvSpPr>
          <p:cNvPr id="8" name="Text Placeholder 2"/>
          <p:cNvSpPr>
            <a:spLocks noGrp="1"/>
          </p:cNvSpPr>
          <p:nvPr>
            <p:ph idx="1"/>
          </p:nvPr>
        </p:nvSpPr>
        <p:spPr>
          <a:xfrm>
            <a:off x="609600" y="1196752"/>
            <a:ext cx="10972800" cy="5112568"/>
          </a:xfrm>
          <a:prstGeom prst="rect">
            <a:avLst/>
          </a:prstGeom>
        </p:spPr>
        <p:txBody>
          <a:bodyPr rtlCol="0">
            <a:normAutofit/>
          </a:bodyPr>
          <a:lstStyle>
            <a:lvl1pPr>
              <a:defRPr sz="2400"/>
            </a:lvl1pPr>
            <a:lvl2pPr marL="742950" indent="-285750">
              <a:buFont typeface="Calibri" panose="020F0502020204030204" pitchFamily="34" charset="0"/>
              <a:buChar char="-"/>
              <a:defRPr sz="2000"/>
            </a:lvl2pPr>
            <a:lvl3pPr>
              <a:defRPr sz="1600"/>
            </a:lvl3pPr>
            <a:lvl4pPr marL="1600200" indent="-228600">
              <a:buFont typeface="Calibri" panose="020F0502020204030204" pitchFamily="34" charset="0"/>
              <a:buChar char="-"/>
              <a:defRPr sz="1600"/>
            </a:lvl4pPr>
            <a:lvl5pPr>
              <a:defRPr sz="1600"/>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5" name="Date Placeholder 1"/>
          <p:cNvSpPr>
            <a:spLocks noGrp="1"/>
          </p:cNvSpPr>
          <p:nvPr>
            <p:ph type="dt" sz="half" idx="11"/>
          </p:nvPr>
        </p:nvSpPr>
        <p:spPr>
          <a:xfrm>
            <a:off x="624417" y="6381751"/>
            <a:ext cx="2844800" cy="365125"/>
          </a:xfrm>
          <a:prstGeom prst="rect">
            <a:avLst/>
          </a:prstGeom>
        </p:spPr>
        <p:txBody>
          <a:bodyPr/>
          <a:lstStyle>
            <a:lvl1pPr fontAlgn="auto">
              <a:spcBef>
                <a:spcPts val="0"/>
              </a:spcBef>
              <a:spcAft>
                <a:spcPts val="0"/>
              </a:spcAft>
              <a:defRPr sz="1200">
                <a:latin typeface="+mn-lt"/>
                <a:cs typeface="+mn-cs"/>
              </a:defRPr>
            </a:lvl1pPr>
          </a:lstStyle>
          <a:p>
            <a:pPr>
              <a:defRPr/>
            </a:pPr>
            <a:r>
              <a:rPr lang="en-US">
                <a:solidFill>
                  <a:prstClr val="black"/>
                </a:solidFill>
              </a:rPr>
              <a:t>03/2022</a:t>
            </a:r>
            <a:endParaRPr lang="en-GB" dirty="0">
              <a:solidFill>
                <a:prstClr val="black"/>
              </a:solidFill>
            </a:endParaRPr>
          </a:p>
        </p:txBody>
      </p:sp>
    </p:spTree>
    <p:extLst>
      <p:ext uri="{BB962C8B-B14F-4D97-AF65-F5344CB8AC3E}">
        <p14:creationId xmlns:p14="http://schemas.microsoft.com/office/powerpoint/2010/main" val="1119226628"/>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257545"/>
            <a:ext cx="10515600" cy="1325563"/>
          </a:xfrm>
        </p:spPr>
        <p:txBody>
          <a:bodyPr>
            <a:normAutofit/>
          </a:bodyPr>
          <a:lstStyle>
            <a:lvl1pPr>
              <a:defRPr sz="3600" baseline="0">
                <a:solidFill>
                  <a:srgbClr val="008CB2"/>
                </a:solidFill>
              </a:defRPr>
            </a:lvl1pPr>
          </a:lstStyle>
          <a:p>
            <a:r>
              <a:rPr lang="en-US" dirty="0"/>
              <a:t>Click to edit Master title style</a:t>
            </a:r>
          </a:p>
        </p:txBody>
      </p:sp>
      <p:sp>
        <p:nvSpPr>
          <p:cNvPr id="3" name="Content Placeholder 2"/>
          <p:cNvSpPr>
            <a:spLocks noGrp="1"/>
          </p:cNvSpPr>
          <p:nvPr>
            <p:ph idx="1"/>
          </p:nvPr>
        </p:nvSpPr>
        <p:spPr>
          <a:xfrm>
            <a:off x="838200" y="1718045"/>
            <a:ext cx="10515600" cy="4351338"/>
          </a:xfrm>
        </p:spPr>
        <p:txBody>
          <a:bodyPr/>
          <a:lstStyle>
            <a:lvl1pPr>
              <a:defRPr sz="2000" baseline="0">
                <a:solidFill>
                  <a:schemeClr val="tx1"/>
                </a:solidFill>
                <a:latin typeface="Calibri" panose="020F0502020204030204" pitchFamily="34" charset="0"/>
              </a:defRPr>
            </a:lvl1pPr>
            <a:lvl2pPr marL="540000" indent="-180000">
              <a:buFont typeface="Calibri" panose="020F0502020204030204" pitchFamily="34" charset="0"/>
              <a:buChar char="-"/>
              <a:defRPr sz="1800">
                <a:solidFill>
                  <a:schemeClr val="tx1"/>
                </a:solidFill>
              </a:defRPr>
            </a:lvl2pPr>
            <a:lvl3pPr marL="720000" indent="-180000">
              <a:defRPr sz="1600">
                <a:solidFill>
                  <a:schemeClr val="tx1"/>
                </a:solidFill>
              </a:defRPr>
            </a:lvl3pPr>
            <a:lvl4pPr marL="900000" indent="-180000">
              <a:buFontTx/>
              <a:buChar char="-"/>
              <a:defRPr sz="1400">
                <a:solidFill>
                  <a:schemeClr val="tx1"/>
                </a:solidFill>
              </a:defRPr>
            </a:lvl4pPr>
            <a:lvl5pPr marL="1152000" indent="-180000">
              <a:buFont typeface="Arial" panose="020B0604020202020204" pitchFamily="34" charset="0"/>
              <a:buChar char="•"/>
              <a:defRPr sz="1200">
                <a:solidFill>
                  <a:schemeClr val="tx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4"/>
            <a:endParaRPr lang="en-US" dirty="0"/>
          </a:p>
        </p:txBody>
      </p:sp>
      <p:sp>
        <p:nvSpPr>
          <p:cNvPr id="8" name="Slide Number Placeholder 5"/>
          <p:cNvSpPr txBox="1">
            <a:spLocks/>
          </p:cNvSpPr>
          <p:nvPr userDrawn="1"/>
        </p:nvSpPr>
        <p:spPr>
          <a:xfrm>
            <a:off x="11364688" y="6478599"/>
            <a:ext cx="750888" cy="365125"/>
          </a:xfrm>
          <a:prstGeom prst="rect">
            <a:avLst/>
          </a:prstGeom>
          <a:ln>
            <a:noFill/>
          </a:ln>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7A7F1E79-8225-48A0-95BD-5254C3720E2D}" type="slidenum">
              <a:rPr lang="en-GB" smtClean="0"/>
              <a:pPr>
                <a:defRPr/>
              </a:pPr>
              <a:t>‹nr.›</a:t>
            </a:fld>
            <a:endParaRPr lang="en-GB" dirty="0"/>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357250" y="6491299"/>
            <a:ext cx="371475" cy="352425"/>
          </a:xfrm>
          <a:prstGeom prst="rect">
            <a:avLst/>
          </a:prstGeom>
          <a:ln>
            <a:noFill/>
          </a:ln>
        </p:spPr>
      </p:pic>
      <p:sp>
        <p:nvSpPr>
          <p:cNvPr id="11" name="Rectangle 10"/>
          <p:cNvSpPr/>
          <p:nvPr userDrawn="1"/>
        </p:nvSpPr>
        <p:spPr>
          <a:xfrm>
            <a:off x="1046374" y="6768444"/>
            <a:ext cx="10078781" cy="61405"/>
          </a:xfrm>
          <a:prstGeom prst="rect">
            <a:avLst/>
          </a:prstGeom>
          <a:solidFill>
            <a:srgbClr val="008CB2"/>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763226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hasCustomPrompt="1"/>
          </p:nvPr>
        </p:nvSpPr>
        <p:spPr>
          <a:xfrm>
            <a:off x="838200" y="1825625"/>
            <a:ext cx="5181600" cy="4351338"/>
          </a:xfrm>
        </p:spPr>
        <p:txBody>
          <a:bodyPr/>
          <a:lstStyle>
            <a:lvl1pPr>
              <a:defRPr sz="2000">
                <a:solidFill>
                  <a:schemeClr val="tx1"/>
                </a:solidFill>
              </a:defRPr>
            </a:lvl1pPr>
            <a:lvl2pPr marL="538163" indent="-179388">
              <a:buFont typeface="Calibri" panose="020F0502020204030204" pitchFamily="34" charset="0"/>
              <a:buChar char="-"/>
              <a:defRPr sz="1800">
                <a:solidFill>
                  <a:schemeClr val="tx1"/>
                </a:solidFill>
              </a:defRPr>
            </a:lvl2pPr>
            <a:lvl3pPr marL="896938" indent="-179388">
              <a:defRPr sz="1600">
                <a:solidFill>
                  <a:schemeClr val="tx1"/>
                </a:solidFill>
              </a:defRPr>
            </a:lvl3pPr>
            <a:lvl4pPr marL="1255713" indent="-179388">
              <a:buFont typeface="Calibri" panose="020F0502020204030204" pitchFamily="34" charset="0"/>
              <a:buChar char="-"/>
              <a:defRPr sz="1400">
                <a:solidFill>
                  <a:schemeClr val="tx1"/>
                </a:solidFill>
              </a:defRPr>
            </a:lvl4pPr>
            <a:lvl5pPr marL="1703388" indent="-179388">
              <a:defRPr sz="1200">
                <a:solidFill>
                  <a:schemeClr val="tx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p:cNvSpPr/>
          <p:nvPr userDrawn="1"/>
        </p:nvSpPr>
        <p:spPr>
          <a:xfrm>
            <a:off x="1046374" y="6768444"/>
            <a:ext cx="10078781" cy="61405"/>
          </a:xfrm>
          <a:prstGeom prst="rect">
            <a:avLst/>
          </a:prstGeom>
          <a:solidFill>
            <a:srgbClr val="008CB2"/>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1"/>
          <p:cNvSpPr>
            <a:spLocks noGrp="1"/>
          </p:cNvSpPr>
          <p:nvPr>
            <p:ph type="title"/>
          </p:nvPr>
        </p:nvSpPr>
        <p:spPr>
          <a:xfrm>
            <a:off x="838200" y="257545"/>
            <a:ext cx="10515600" cy="1325563"/>
          </a:xfrm>
        </p:spPr>
        <p:txBody>
          <a:bodyPr>
            <a:normAutofit/>
          </a:bodyPr>
          <a:lstStyle>
            <a:lvl1pPr>
              <a:defRPr sz="3600" baseline="0">
                <a:solidFill>
                  <a:srgbClr val="008CB2"/>
                </a:solidFill>
              </a:defRPr>
            </a:lvl1pPr>
          </a:lstStyle>
          <a:p>
            <a:r>
              <a:rPr lang="en-US" dirty="0"/>
              <a:t>Click to edit Master title style</a:t>
            </a:r>
          </a:p>
        </p:txBody>
      </p:sp>
      <p:sp>
        <p:nvSpPr>
          <p:cNvPr id="10" name="Content Placeholder 2"/>
          <p:cNvSpPr>
            <a:spLocks noGrp="1"/>
          </p:cNvSpPr>
          <p:nvPr>
            <p:ph sz="half" idx="10" hasCustomPrompt="1"/>
          </p:nvPr>
        </p:nvSpPr>
        <p:spPr>
          <a:xfrm>
            <a:off x="6163236" y="1834585"/>
            <a:ext cx="5181600" cy="4351338"/>
          </a:xfrm>
        </p:spPr>
        <p:txBody>
          <a:bodyPr/>
          <a:lstStyle>
            <a:lvl1pPr>
              <a:defRPr sz="2000">
                <a:solidFill>
                  <a:schemeClr val="tx1"/>
                </a:solidFill>
              </a:defRPr>
            </a:lvl1pPr>
            <a:lvl2pPr marL="538163" indent="-179388">
              <a:buFont typeface="Calibri" panose="020F0502020204030204" pitchFamily="34" charset="0"/>
              <a:buChar char="-"/>
              <a:defRPr sz="1800">
                <a:solidFill>
                  <a:schemeClr val="tx1"/>
                </a:solidFill>
              </a:defRPr>
            </a:lvl2pPr>
            <a:lvl3pPr marL="896938" indent="-179388">
              <a:defRPr sz="1600">
                <a:solidFill>
                  <a:schemeClr val="tx1"/>
                </a:solidFill>
              </a:defRPr>
            </a:lvl3pPr>
            <a:lvl4pPr marL="1255713" indent="-179388">
              <a:buFont typeface="Calibri" panose="020F0502020204030204" pitchFamily="34" charset="0"/>
              <a:buChar char="-"/>
              <a:defRPr sz="1400">
                <a:solidFill>
                  <a:schemeClr val="tx1"/>
                </a:solidFill>
              </a:defRPr>
            </a:lvl4pPr>
            <a:lvl5pPr marL="1703388" indent="-179388">
              <a:defRPr sz="1200">
                <a:solidFill>
                  <a:schemeClr val="tx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Slide Number Placeholder 5"/>
          <p:cNvSpPr txBox="1">
            <a:spLocks/>
          </p:cNvSpPr>
          <p:nvPr userDrawn="1"/>
        </p:nvSpPr>
        <p:spPr>
          <a:xfrm>
            <a:off x="11364688" y="6478599"/>
            <a:ext cx="750888" cy="365125"/>
          </a:xfrm>
          <a:prstGeom prst="rect">
            <a:avLst/>
          </a:prstGeom>
          <a:ln>
            <a:noFill/>
          </a:ln>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7A7F1E79-8225-48A0-95BD-5254C3720E2D}" type="slidenum">
              <a:rPr lang="en-GB" smtClean="0"/>
              <a:pPr>
                <a:defRPr/>
              </a:pPr>
              <a:t>‹nr.›</a:t>
            </a:fld>
            <a:endParaRPr lang="en-GB" dirty="0"/>
          </a:p>
        </p:txBody>
      </p:sp>
      <p:sp>
        <p:nvSpPr>
          <p:cNvPr id="13" name="Slide Number Placeholder 5"/>
          <p:cNvSpPr txBox="1">
            <a:spLocks/>
          </p:cNvSpPr>
          <p:nvPr userDrawn="1"/>
        </p:nvSpPr>
        <p:spPr>
          <a:xfrm>
            <a:off x="11364688" y="6478599"/>
            <a:ext cx="750888" cy="365125"/>
          </a:xfrm>
          <a:prstGeom prst="rect">
            <a:avLst/>
          </a:prstGeom>
          <a:ln>
            <a:noFill/>
          </a:ln>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7A7F1E79-8225-48A0-95BD-5254C3720E2D}" type="slidenum">
              <a:rPr lang="en-GB" smtClean="0"/>
              <a:pPr>
                <a:defRPr/>
              </a:pPr>
              <a:t>‹nr.›</a:t>
            </a:fld>
            <a:endParaRPr lang="en-GB" dirty="0"/>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357250" y="6491299"/>
            <a:ext cx="371475" cy="352425"/>
          </a:xfrm>
          <a:prstGeom prst="rect">
            <a:avLst/>
          </a:prstGeom>
          <a:ln>
            <a:noFill/>
          </a:ln>
        </p:spPr>
      </p:pic>
    </p:spTree>
    <p:extLst>
      <p:ext uri="{BB962C8B-B14F-4D97-AF65-F5344CB8AC3E}">
        <p14:creationId xmlns:p14="http://schemas.microsoft.com/office/powerpoint/2010/main" val="128408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lvl1pPr>
              <a:defRPr>
                <a:solidFill>
                  <a:schemeClr val="tx1"/>
                </a:solidFill>
              </a:defRPr>
            </a:lvl1pPr>
          </a:lstStyle>
          <a:p>
            <a:r>
              <a:rPr lang="en-US" dirty="0"/>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Rectangle 9"/>
          <p:cNvSpPr/>
          <p:nvPr userDrawn="1"/>
        </p:nvSpPr>
        <p:spPr>
          <a:xfrm>
            <a:off x="1046374" y="6768444"/>
            <a:ext cx="10078781" cy="61405"/>
          </a:xfrm>
          <a:prstGeom prst="rect">
            <a:avLst/>
          </a:prstGeom>
          <a:solidFill>
            <a:srgbClr val="008CB2"/>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867468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dirty="0"/>
              <a:t>Click to edit Master title style</a:t>
            </a:r>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1F73099-74A1-4CFF-B069-171C23667E48}" type="slidenum">
              <a:rPr lang="en-US" smtClean="0"/>
              <a:t>‹nr.›</a:t>
            </a:fld>
            <a:endParaRPr lang="en-US"/>
          </a:p>
        </p:txBody>
      </p:sp>
    </p:spTree>
    <p:extLst>
      <p:ext uri="{BB962C8B-B14F-4D97-AF65-F5344CB8AC3E}">
        <p14:creationId xmlns:p14="http://schemas.microsoft.com/office/powerpoint/2010/main" val="22329916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1F73099-74A1-4CFF-B069-171C23667E48}" type="slidenum">
              <a:rPr lang="en-US" smtClean="0"/>
              <a:t>‹nr.›</a:t>
            </a:fld>
            <a:endParaRPr lang="en-US"/>
          </a:p>
        </p:txBody>
      </p:sp>
    </p:spTree>
    <p:extLst>
      <p:ext uri="{BB962C8B-B14F-4D97-AF65-F5344CB8AC3E}">
        <p14:creationId xmlns:p14="http://schemas.microsoft.com/office/powerpoint/2010/main" val="20608031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F73099-74A1-4CFF-B069-171C23667E48}" type="slidenum">
              <a:rPr lang="en-US" smtClean="0"/>
              <a:t>‹nr.›</a:t>
            </a:fld>
            <a:endParaRPr lang="en-US"/>
          </a:p>
        </p:txBody>
      </p:sp>
    </p:spTree>
    <p:extLst>
      <p:ext uri="{BB962C8B-B14F-4D97-AF65-F5344CB8AC3E}">
        <p14:creationId xmlns:p14="http://schemas.microsoft.com/office/powerpoint/2010/main" val="41793299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F73099-74A1-4CFF-B069-171C23667E48}" type="slidenum">
              <a:rPr lang="en-US" smtClean="0"/>
              <a:t>‹nr.›</a:t>
            </a:fld>
            <a:endParaRPr lang="en-US"/>
          </a:p>
        </p:txBody>
      </p:sp>
    </p:spTree>
    <p:extLst>
      <p:ext uri="{BB962C8B-B14F-4D97-AF65-F5344CB8AC3E}">
        <p14:creationId xmlns:p14="http://schemas.microsoft.com/office/powerpoint/2010/main" val="35208619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F73099-74A1-4CFF-B069-171C23667E48}" type="slidenum">
              <a:rPr lang="en-US" smtClean="0"/>
              <a:t>‹nr.›</a:t>
            </a:fld>
            <a:endParaRPr lang="en-US"/>
          </a:p>
        </p:txBody>
      </p:sp>
    </p:spTree>
    <p:extLst>
      <p:ext uri="{BB962C8B-B14F-4D97-AF65-F5344CB8AC3E}">
        <p14:creationId xmlns:p14="http://schemas.microsoft.com/office/powerpoint/2010/main" val="37715571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F73099-74A1-4CFF-B069-171C23667E48}" type="slidenum">
              <a:rPr lang="en-US" smtClean="0"/>
              <a:t>‹nr.›</a:t>
            </a:fld>
            <a:endParaRPr lang="en-US"/>
          </a:p>
        </p:txBody>
      </p:sp>
    </p:spTree>
    <p:extLst>
      <p:ext uri="{BB962C8B-B14F-4D97-AF65-F5344CB8AC3E}">
        <p14:creationId xmlns:p14="http://schemas.microsoft.com/office/powerpoint/2010/main" val="41531967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374664"/>
        </a:solidFill>
        <a:effectLst/>
      </p:bgPr>
    </p:bg>
    <p:spTree>
      <p:nvGrpSpPr>
        <p:cNvPr id="1" name=""/>
        <p:cNvGrpSpPr/>
        <p:nvPr/>
      </p:nvGrpSpPr>
      <p:grpSpPr>
        <a:xfrm>
          <a:off x="0" y="0"/>
          <a:ext cx="0" cy="0"/>
          <a:chOff x="0" y="0"/>
          <a:chExt cx="0" cy="0"/>
        </a:xfrm>
      </p:grpSpPr>
      <p:sp>
        <p:nvSpPr>
          <p:cNvPr id="6" name="Title 3"/>
          <p:cNvSpPr txBox="1">
            <a:spLocks/>
          </p:cNvSpPr>
          <p:nvPr/>
        </p:nvSpPr>
        <p:spPr>
          <a:xfrm>
            <a:off x="600368" y="2176318"/>
            <a:ext cx="11017242" cy="2387600"/>
          </a:xfrm>
          <a:prstGeom prst="rect">
            <a:avLst/>
          </a:prstGeom>
        </p:spPr>
        <p:txBody>
          <a:bodyPr anchor="ctr"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nl-NL" sz="3400" b="1" i="0" u="none" strike="noStrike" kern="1200" cap="none" spc="0" normalizeH="0" baseline="0" noProof="0" dirty="0">
              <a:ln>
                <a:noFill/>
              </a:ln>
              <a:solidFill>
                <a:prstClr val="white"/>
              </a:solidFill>
              <a:effectLst/>
              <a:uLnTx/>
              <a:uFillTx/>
              <a:latin typeface="Microsoft JhengHei Light" panose="020B0304030504040204" pitchFamily="34" charset="-120"/>
              <a:ea typeface="Microsoft JhengHei Light" panose="020B0304030504040204" pitchFamily="34" charset="-120"/>
              <a:cs typeface="Malgun Gothic Semilight" panose="020B0502040204020203" pitchFamily="34" charset="-128"/>
            </a:endParaRPr>
          </a:p>
          <a:p>
            <a:pPr marL="0" marR="0" lvl="0" indent="0" algn="l" defTabSz="914400" rtl="0" eaLnBrk="1" fontAlgn="auto" latinLnBrk="0" hangingPunct="1">
              <a:lnSpc>
                <a:spcPct val="150000"/>
              </a:lnSpc>
              <a:spcBef>
                <a:spcPct val="0"/>
              </a:spcBef>
              <a:spcAft>
                <a:spcPts val="0"/>
              </a:spcAft>
              <a:buClrTx/>
              <a:buSzTx/>
              <a:buFontTx/>
              <a:buNone/>
              <a:tabLst/>
              <a:defRPr/>
            </a:pPr>
            <a:r>
              <a:rPr kumimoji="0" lang="nl-NL" sz="3400" b="1" i="0" u="none" strike="noStrike" kern="1200" cap="none" spc="0" normalizeH="0" baseline="0" noProof="0" dirty="0">
                <a:ln>
                  <a:noFill/>
                </a:ln>
                <a:solidFill>
                  <a:prstClr val="white"/>
                </a:solidFill>
                <a:effectLst/>
                <a:uLnTx/>
                <a:uFillTx/>
                <a:latin typeface="Microsoft JhengHei Light" panose="020B0304030504040204" pitchFamily="34" charset="-120"/>
                <a:ea typeface="Microsoft JhengHei Light" panose="020B0304030504040204" pitchFamily="34" charset="-120"/>
                <a:cs typeface="Malgun Gothic Semilight" panose="020B0502040204020203" pitchFamily="34" charset="-128"/>
              </a:rPr>
              <a:t>Methoden ter </a:t>
            </a:r>
            <a:r>
              <a:rPr kumimoji="0" lang="nl-NL" sz="3400" b="1" i="0" u="none" strike="noStrike" kern="1200" cap="none" spc="0" normalizeH="0" baseline="0" noProof="0" dirty="0" err="1">
                <a:ln>
                  <a:noFill/>
                </a:ln>
                <a:solidFill>
                  <a:prstClr val="white"/>
                </a:solidFill>
                <a:effectLst/>
                <a:uLnTx/>
                <a:uFillTx/>
                <a:latin typeface="Microsoft JhengHei Light" panose="020B0304030504040204" pitchFamily="34" charset="-120"/>
                <a:ea typeface="Microsoft JhengHei Light" panose="020B0304030504040204" pitchFamily="34" charset="-120"/>
                <a:cs typeface="Malgun Gothic Semilight" panose="020B0502040204020203" pitchFamily="34" charset="-128"/>
              </a:rPr>
              <a:t>pseudonimisering</a:t>
            </a:r>
            <a:r>
              <a:rPr kumimoji="0" lang="nl-NL" sz="3400" b="1" i="0" u="none" strike="noStrike" kern="1200" cap="none" spc="0" normalizeH="0" baseline="0" noProof="0" dirty="0">
                <a:ln>
                  <a:noFill/>
                </a:ln>
                <a:solidFill>
                  <a:prstClr val="white"/>
                </a:solidFill>
                <a:effectLst/>
                <a:uLnTx/>
                <a:uFillTx/>
                <a:latin typeface="Microsoft JhengHei Light" panose="020B0304030504040204" pitchFamily="34" charset="-120"/>
                <a:ea typeface="Microsoft JhengHei Light" panose="020B0304030504040204" pitchFamily="34" charset="-120"/>
                <a:cs typeface="Malgun Gothic Semilight" panose="020B0502040204020203" pitchFamily="34" charset="-128"/>
              </a:rPr>
              <a:t> van persoonsgegevens afkomstig uit het datawarehouse arbeidsmarkt &amp; sociale bescherming</a:t>
            </a:r>
            <a:br>
              <a:rPr kumimoji="0" lang="nl-NL" sz="3400" b="1" i="0" u="none" strike="noStrike" kern="1200" cap="none" spc="0" normalizeH="0" baseline="0" noProof="0" dirty="0">
                <a:ln>
                  <a:noFill/>
                </a:ln>
                <a:solidFill>
                  <a:prstClr val="white"/>
                </a:solidFill>
                <a:effectLst/>
                <a:uLnTx/>
                <a:uFillTx/>
                <a:latin typeface="Microsoft JhengHei Light" panose="020B0304030504040204" pitchFamily="34" charset="-120"/>
                <a:ea typeface="Microsoft JhengHei Light" panose="020B0304030504040204" pitchFamily="34" charset="-120"/>
                <a:cs typeface="Malgun Gothic Semilight" panose="020B0502040204020203" pitchFamily="34" charset="-128"/>
              </a:rPr>
            </a:br>
            <a:endParaRPr kumimoji="0" lang="nl-NL" sz="3400" b="1" i="0" u="none" strike="noStrike" kern="1200" cap="none" spc="0" normalizeH="0" baseline="0" noProof="0" dirty="0">
              <a:ln>
                <a:noFill/>
              </a:ln>
              <a:solidFill>
                <a:prstClr val="white"/>
              </a:solidFill>
              <a:effectLst/>
              <a:uLnTx/>
              <a:uFillTx/>
              <a:latin typeface="Microsoft JhengHei Light" panose="020B0304030504040204" pitchFamily="34" charset="-120"/>
              <a:ea typeface="Microsoft JhengHei Light" panose="020B0304030504040204" pitchFamily="34" charset="-120"/>
              <a:cs typeface="Malgun Gothic Semilight" panose="020B0502040204020203" pitchFamily="34" charset="-128"/>
            </a:endParaRPr>
          </a:p>
        </p:txBody>
      </p:sp>
      <p:sp>
        <p:nvSpPr>
          <p:cNvPr id="7" name="Subtitle 4"/>
          <p:cNvSpPr txBox="1">
            <a:spLocks/>
          </p:cNvSpPr>
          <p:nvPr/>
        </p:nvSpPr>
        <p:spPr>
          <a:xfrm>
            <a:off x="1524000" y="4090761"/>
            <a:ext cx="9144000" cy="165576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nl-NL" sz="2400" b="0" i="0" u="none" strike="noStrike" kern="1200" cap="none" spc="0" normalizeH="0" baseline="0" noProof="0" dirty="0">
              <a:ln>
                <a:noFill/>
              </a:ln>
              <a:solidFill>
                <a:prstClr val="white"/>
              </a:solidFill>
              <a:effectLst/>
              <a:uLnTx/>
              <a:uFillTx/>
              <a:latin typeface="Microsoft JhengHei" panose="020B0604030504040204" pitchFamily="34" charset="-120"/>
              <a:ea typeface="Microsoft JhengHei" panose="020B0604030504040204" pitchFamily="34" charset="-120"/>
              <a:cs typeface="+mn-cs"/>
            </a:endParaRP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670511" y="354410"/>
            <a:ext cx="3048695" cy="1467184"/>
          </a:xfrm>
          <a:prstGeom prst="rect">
            <a:avLst/>
          </a:prstGeom>
        </p:spPr>
      </p:pic>
    </p:spTree>
    <p:extLst>
      <p:ext uri="{BB962C8B-B14F-4D97-AF65-F5344CB8AC3E}">
        <p14:creationId xmlns:p14="http://schemas.microsoft.com/office/powerpoint/2010/main" val="4668494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92890"/>
            <a:ext cx="10515600" cy="1325563"/>
          </a:xfrm>
        </p:spPr>
        <p:txBody>
          <a:bodyPr/>
          <a:lstStyle/>
          <a:p>
            <a:r>
              <a:rPr lang="en-US" dirty="0" err="1"/>
              <a:t>Algemeen</a:t>
            </a:r>
            <a:endParaRPr lang="en-US" dirty="0"/>
          </a:p>
        </p:txBody>
      </p:sp>
      <p:sp>
        <p:nvSpPr>
          <p:cNvPr id="3" name="Content Placeholder 2"/>
          <p:cNvSpPr>
            <a:spLocks noGrp="1"/>
          </p:cNvSpPr>
          <p:nvPr>
            <p:ph idx="1"/>
          </p:nvPr>
        </p:nvSpPr>
        <p:spPr>
          <a:xfrm>
            <a:off x="838200" y="1348509"/>
            <a:ext cx="10515600" cy="4720874"/>
          </a:xfrm>
        </p:spPr>
        <p:txBody>
          <a:bodyPr>
            <a:noAutofit/>
          </a:bodyPr>
          <a:lstStyle/>
          <a:p>
            <a:r>
              <a:rPr lang="nl-NL" dirty="0" err="1"/>
              <a:t>gepseudonimiseerde</a:t>
            </a:r>
            <a:r>
              <a:rPr lang="nl-NL" dirty="0"/>
              <a:t> persoonsgegevens</a:t>
            </a:r>
          </a:p>
          <a:p>
            <a:pPr lvl="1"/>
            <a:r>
              <a:rPr lang="nl-NL" dirty="0"/>
              <a:t>gegevens die niet meer aan geïdentificeerde of identificeerbare natuurlijke personen kunnen worden gekoppeld zonder gebruik te maken van </a:t>
            </a:r>
            <a:r>
              <a:rPr lang="nl-NL"/>
              <a:t>aanvullende gegevens </a:t>
            </a:r>
            <a:r>
              <a:rPr lang="nl-NL" dirty="0"/>
              <a:t>die afzonderlijk worden bewaard, mits deze aanvullende gegevens apart worden bewaard en technische en organisatorische maatregelen worden genomen om ervoor te zorgen dat de persoonsgegevens niet aan een geïdentificeerde of identificeerbare natuurlijke persoon worden gekoppeld</a:t>
            </a:r>
          </a:p>
          <a:p>
            <a:pPr lvl="1"/>
            <a:r>
              <a:rPr lang="nl-NL" dirty="0"/>
              <a:t>de organisatie die ze verwerkt voor onderzoeksdoeleinden mag de betrokken natuurlijke personen redelijkerwijze niet kunnen (her)identificeren</a:t>
            </a:r>
          </a:p>
          <a:p>
            <a:r>
              <a:rPr lang="nl-NL" dirty="0"/>
              <a:t>organisatie die persoonsgegevens verwerkt voor onderzoeksdoeleinden beschikt voor de identificatie van de betrokkenen enkel over</a:t>
            </a:r>
          </a:p>
          <a:p>
            <a:pPr lvl="1"/>
            <a:r>
              <a:rPr lang="nl-NL" dirty="0"/>
              <a:t>een inhoudsloze identificatiecode</a:t>
            </a:r>
          </a:p>
          <a:p>
            <a:pPr lvl="1"/>
            <a:r>
              <a:rPr lang="nl-NL" dirty="0" err="1"/>
              <a:t>gepseudonimiseerde</a:t>
            </a:r>
            <a:r>
              <a:rPr lang="nl-NL" dirty="0"/>
              <a:t> persoonsgegevens die redelijkerwijze niet toelaten om de betrokken natuurlijke personen te (her)identificeren =&gt; meegedeelde gegevens zijn niet te precies en/of uitgebreid</a:t>
            </a:r>
          </a:p>
          <a:p>
            <a:r>
              <a:rPr lang="nl-NL" dirty="0"/>
              <a:t>steeds overeenkomst tussen KSZ en afnemer die </a:t>
            </a:r>
            <a:r>
              <a:rPr lang="nl-NL" dirty="0" err="1"/>
              <a:t>oa</a:t>
            </a:r>
            <a:r>
              <a:rPr lang="nl-NL" dirty="0"/>
              <a:t> verbiedt om (pogingen tot) </a:t>
            </a:r>
            <a:r>
              <a:rPr lang="nl-NL" dirty="0" err="1"/>
              <a:t>depseudonimisering</a:t>
            </a:r>
            <a:r>
              <a:rPr lang="nl-NL" dirty="0"/>
              <a:t> te ondernemen</a:t>
            </a:r>
          </a:p>
        </p:txBody>
      </p:sp>
    </p:spTree>
    <p:extLst>
      <p:ext uri="{BB962C8B-B14F-4D97-AF65-F5344CB8AC3E}">
        <p14:creationId xmlns:p14="http://schemas.microsoft.com/office/powerpoint/2010/main" val="26273026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A61BCAC-7B38-4D37-9DBA-229EB066B7C0}"/>
              </a:ext>
            </a:extLst>
          </p:cNvPr>
          <p:cNvSpPr>
            <a:spLocks noGrp="1"/>
          </p:cNvSpPr>
          <p:nvPr>
            <p:ph type="title"/>
          </p:nvPr>
        </p:nvSpPr>
        <p:spPr/>
        <p:txBody>
          <a:bodyPr/>
          <a:lstStyle/>
          <a:p>
            <a:r>
              <a:rPr lang="nl-BE" dirty="0"/>
              <a:t>Rol KSZ</a:t>
            </a:r>
          </a:p>
        </p:txBody>
      </p:sp>
      <p:sp>
        <p:nvSpPr>
          <p:cNvPr id="3" name="Tijdelijke aanduiding voor inhoud 2">
            <a:extLst>
              <a:ext uri="{FF2B5EF4-FFF2-40B4-BE49-F238E27FC236}">
                <a16:creationId xmlns:a16="http://schemas.microsoft.com/office/drawing/2014/main" id="{CC8F10F3-DCB0-4EF4-B899-3AC9732254B7}"/>
              </a:ext>
            </a:extLst>
          </p:cNvPr>
          <p:cNvSpPr>
            <a:spLocks noGrp="1"/>
          </p:cNvSpPr>
          <p:nvPr>
            <p:ph idx="1"/>
          </p:nvPr>
        </p:nvSpPr>
        <p:spPr/>
        <p:txBody>
          <a:bodyPr/>
          <a:lstStyle/>
          <a:p>
            <a:r>
              <a:rPr lang="nl-NL" dirty="0"/>
              <a:t>KSZ besteedt derhalve bijzondere aandacht besteden aan het minimaliseren van de mogelijkheid om de personen te </a:t>
            </a:r>
            <a:r>
              <a:rPr lang="nl-NL" dirty="0" err="1"/>
              <a:t>heridentificeren</a:t>
            </a:r>
            <a:endParaRPr lang="nl-NL" dirty="0"/>
          </a:p>
          <a:p>
            <a:endParaRPr lang="nl-NL" dirty="0"/>
          </a:p>
          <a:p>
            <a:r>
              <a:rPr lang="nl-NL" dirty="0"/>
              <a:t>daartoe</a:t>
            </a:r>
          </a:p>
          <a:p>
            <a:pPr lvl="1"/>
            <a:r>
              <a:rPr lang="nl-NL" dirty="0"/>
              <a:t>moeten alle rechtstreeks identificerende gegevens worden verwijderd</a:t>
            </a:r>
          </a:p>
          <a:p>
            <a:pPr lvl="1"/>
            <a:r>
              <a:rPr lang="nl-NL" dirty="0"/>
              <a:t>moeten de gegevens die worden verstrekt voldoende veralgemeend zijn (bv. door het gebruik van voldoende ruime waardenklassen)</a:t>
            </a:r>
          </a:p>
          <a:p>
            <a:pPr lvl="1"/>
            <a:r>
              <a:rPr lang="nl-NL" dirty="0"/>
              <a:t>mag de hoeveelheid te combineren selectiecriteria niet zo groot zijn dat het aantal personen dat eraan voldoet zeer klein is (en die personen bijgevolg (her)identificeerbaar zijn)</a:t>
            </a:r>
            <a:endParaRPr lang="en-US" dirty="0"/>
          </a:p>
          <a:p>
            <a:endParaRPr lang="nl-BE" dirty="0"/>
          </a:p>
        </p:txBody>
      </p:sp>
    </p:spTree>
    <p:extLst>
      <p:ext uri="{BB962C8B-B14F-4D97-AF65-F5344CB8AC3E}">
        <p14:creationId xmlns:p14="http://schemas.microsoft.com/office/powerpoint/2010/main" val="7860551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Gebruikte</a:t>
            </a:r>
            <a:r>
              <a:rPr lang="en-US" dirty="0"/>
              <a:t> </a:t>
            </a:r>
            <a:r>
              <a:rPr lang="en-US" dirty="0" err="1"/>
              <a:t>methoden</a:t>
            </a:r>
            <a:endParaRPr lang="en-US" dirty="0"/>
          </a:p>
        </p:txBody>
      </p:sp>
      <p:sp>
        <p:nvSpPr>
          <p:cNvPr id="3" name="Content Placeholder 2"/>
          <p:cNvSpPr>
            <a:spLocks noGrp="1"/>
          </p:cNvSpPr>
          <p:nvPr>
            <p:ph idx="1"/>
          </p:nvPr>
        </p:nvSpPr>
        <p:spPr>
          <a:xfrm>
            <a:off x="838200" y="1685925"/>
            <a:ext cx="10515600" cy="4667249"/>
          </a:xfrm>
        </p:spPr>
        <p:txBody>
          <a:bodyPr>
            <a:noAutofit/>
          </a:bodyPr>
          <a:lstStyle/>
          <a:p>
            <a:pPr>
              <a:defRPr/>
            </a:pPr>
            <a:r>
              <a:rPr lang="nl-NL" u="sng" dirty="0"/>
              <a:t>Geen exacte datums </a:t>
            </a:r>
          </a:p>
          <a:p>
            <a:pPr marL="311400" lvl="1" indent="0">
              <a:buNone/>
              <a:defRPr/>
            </a:pPr>
            <a:r>
              <a:rPr lang="nl-NL" dirty="0"/>
              <a:t>Er worden geen exacte datums meegedeeld. Bij voorkeur worden data teruggebracht tot jaar of jaar en kwartaal. Maand en kwartaal kunnen worden meegedeeld indien het onderzoek dit vereist. Een andere mogelijkheid is om het aantal dagen te bepalen tussen 2 data en dat aantal in te delen in klassen.</a:t>
            </a:r>
          </a:p>
          <a:p>
            <a:pPr marL="285750" lvl="1" indent="-285750">
              <a:spcBef>
                <a:spcPts val="1000"/>
              </a:spcBef>
              <a:buFont typeface="Arial" panose="020B0604020202020204" pitchFamily="34" charset="0"/>
              <a:buChar char="•"/>
              <a:defRPr/>
            </a:pPr>
            <a:endParaRPr lang="nl-NL" sz="2000" u="sng" dirty="0">
              <a:latin typeface="Calibri" panose="020F0502020204030204" pitchFamily="34" charset="0"/>
            </a:endParaRPr>
          </a:p>
          <a:p>
            <a:pPr marL="285750" lvl="1" indent="-285750">
              <a:spcBef>
                <a:spcPts val="1000"/>
              </a:spcBef>
              <a:buFont typeface="Arial" panose="020B0604020202020204" pitchFamily="34" charset="0"/>
              <a:buChar char="•"/>
              <a:defRPr/>
            </a:pPr>
            <a:r>
              <a:rPr lang="nl-NL" sz="2000" u="sng" dirty="0">
                <a:latin typeface="Calibri" panose="020F0502020204030204" pitchFamily="34" charset="0"/>
              </a:rPr>
              <a:t>Geen exacte bedragen</a:t>
            </a:r>
          </a:p>
          <a:p>
            <a:pPr marL="311400" lvl="1" indent="0">
              <a:buNone/>
              <a:defRPr/>
            </a:pPr>
            <a:r>
              <a:rPr lang="nl-NL" dirty="0"/>
              <a:t>Er worden geen exacte bedragen meegedeeld. Bedragen moeten steeds in klassen worden ingedeeld.</a:t>
            </a:r>
          </a:p>
          <a:p>
            <a:endParaRPr lang="en-US" u="sng" dirty="0"/>
          </a:p>
          <a:p>
            <a:r>
              <a:rPr lang="en-US" u="sng" dirty="0" err="1"/>
              <a:t>Geen</a:t>
            </a:r>
            <a:r>
              <a:rPr lang="en-US" u="sng" dirty="0"/>
              <a:t> </a:t>
            </a:r>
            <a:r>
              <a:rPr lang="en-US" u="sng" dirty="0" err="1"/>
              <a:t>precieze</a:t>
            </a:r>
            <a:r>
              <a:rPr lang="en-US" u="sng" dirty="0"/>
              <a:t> </a:t>
            </a:r>
            <a:r>
              <a:rPr lang="en-US" u="sng" dirty="0" err="1"/>
              <a:t>woonplaatsen</a:t>
            </a:r>
            <a:r>
              <a:rPr lang="en-US" u="sng" dirty="0"/>
              <a:t> </a:t>
            </a:r>
          </a:p>
          <a:p>
            <a:pPr marL="311400" lvl="1" indent="0">
              <a:buNone/>
              <a:defRPr/>
            </a:pPr>
            <a:r>
              <a:rPr lang="nl-NL" dirty="0"/>
              <a:t>Er worden geen adressen van woonplaatsen meegedeeld. Dit gegeven wordt bij voorkeur zo hoog mogelijk geaggregeerd. Hoe lager het niveau, hoe meer moet worden aangetoond waarom dit niveau noodzakelijk is. </a:t>
            </a:r>
          </a:p>
        </p:txBody>
      </p:sp>
    </p:spTree>
    <p:extLst>
      <p:ext uri="{BB962C8B-B14F-4D97-AF65-F5344CB8AC3E}">
        <p14:creationId xmlns:p14="http://schemas.microsoft.com/office/powerpoint/2010/main" val="18705293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lstStyle/>
          <a:p>
            <a:r>
              <a:rPr lang="en-US" dirty="0" err="1"/>
              <a:t>Gebruikte</a:t>
            </a:r>
            <a:r>
              <a:rPr lang="en-US" dirty="0"/>
              <a:t> </a:t>
            </a:r>
            <a:r>
              <a:rPr lang="en-US" dirty="0" err="1"/>
              <a:t>methoden</a:t>
            </a:r>
            <a:endParaRPr lang="en-US" dirty="0"/>
          </a:p>
        </p:txBody>
      </p:sp>
      <p:sp>
        <p:nvSpPr>
          <p:cNvPr id="3" name="Content Placeholder 2"/>
          <p:cNvSpPr>
            <a:spLocks noGrp="1"/>
          </p:cNvSpPr>
          <p:nvPr>
            <p:ph idx="1"/>
          </p:nvPr>
        </p:nvSpPr>
        <p:spPr/>
        <p:txBody>
          <a:bodyPr>
            <a:noAutofit/>
          </a:bodyPr>
          <a:lstStyle/>
          <a:p>
            <a:r>
              <a:rPr lang="nl-NL" u="sng" dirty="0"/>
              <a:t>Toepassing van de 1 tot 3-regel of 1 tot 9-regel (herkomst) </a:t>
            </a:r>
          </a:p>
          <a:p>
            <a:pPr marL="311400" lvl="1" indent="0">
              <a:buNone/>
            </a:pPr>
            <a:r>
              <a:rPr lang="nl-NL" dirty="0"/>
              <a:t>Deze regel wordt toegepast in het geval er kruistabellen worden gevraagd. Indien een bepaalde cel (een bepaalde combinatie van variabelen) een te klein aantal personen vertegenwoordigt, i.e. minder dan 3 of minder dan 9, dan wordt het effectief aantal vervangen door resp. 1 tot 3 of 1 tot 9.</a:t>
            </a:r>
          </a:p>
          <a:p>
            <a:endParaRPr lang="nl-NL" u="sng" dirty="0"/>
          </a:p>
          <a:p>
            <a:r>
              <a:rPr lang="nl-NL" u="sng" dirty="0"/>
              <a:t>Variabelen in ruimere klassen indelen </a:t>
            </a:r>
          </a:p>
          <a:p>
            <a:pPr marL="311400" lvl="1" indent="0">
              <a:buNone/>
            </a:pPr>
            <a:r>
              <a:rPr lang="nl-NL" dirty="0"/>
              <a:t>Deze regel kan zowel worden toegepast in het geval van </a:t>
            </a:r>
            <a:r>
              <a:rPr lang="nl-NL" dirty="0" err="1"/>
              <a:t>gepseudonimiseerde</a:t>
            </a:r>
            <a:r>
              <a:rPr lang="nl-NL" dirty="0"/>
              <a:t> persoonsgegevens als in het geval van anonieme (geaggregeerde) gegevens. Leeftijdsklassen, loonklassen enz. kunnen verruimd worden.</a:t>
            </a:r>
          </a:p>
          <a:p>
            <a:endParaRPr lang="nl-NL" u="sng" dirty="0"/>
          </a:p>
          <a:p>
            <a:r>
              <a:rPr lang="nl-NL" u="sng" dirty="0"/>
              <a:t>Van één kruistabel meerdere maken, waarbij telkens een deel van de variabelen gekruist wordt</a:t>
            </a:r>
          </a:p>
          <a:p>
            <a:pPr marL="311400" lvl="1" indent="0">
              <a:buNone/>
            </a:pPr>
            <a:r>
              <a:rPr lang="nl-NL" dirty="0"/>
              <a:t>Wanneer blijkt dat een kruistabel te veel kleine cellen bevat met kleine waarden, dan kan het een oplossing zijn om van één kruistabel meerdere te maken, waarbij telkens een deel van de variabelen gekruist wordt.</a:t>
            </a:r>
          </a:p>
          <a:p>
            <a:pPr marL="0" indent="0" algn="just">
              <a:buNone/>
            </a:pPr>
            <a:endParaRPr lang="nl-BE" sz="1800" dirty="0"/>
          </a:p>
        </p:txBody>
      </p:sp>
    </p:spTree>
    <p:extLst>
      <p:ext uri="{BB962C8B-B14F-4D97-AF65-F5344CB8AC3E}">
        <p14:creationId xmlns:p14="http://schemas.microsoft.com/office/powerpoint/2010/main" val="36954532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Gebruikte</a:t>
            </a:r>
            <a:r>
              <a:rPr lang="en-US" dirty="0"/>
              <a:t> </a:t>
            </a:r>
            <a:r>
              <a:rPr lang="en-US" dirty="0" err="1"/>
              <a:t>methoden</a:t>
            </a:r>
            <a:endParaRPr lang="en-US" dirty="0"/>
          </a:p>
        </p:txBody>
      </p:sp>
      <p:sp>
        <p:nvSpPr>
          <p:cNvPr id="3" name="Content Placeholder 2"/>
          <p:cNvSpPr>
            <a:spLocks noGrp="1"/>
          </p:cNvSpPr>
          <p:nvPr>
            <p:ph idx="1"/>
          </p:nvPr>
        </p:nvSpPr>
        <p:spPr/>
        <p:txBody>
          <a:bodyPr>
            <a:normAutofit/>
          </a:bodyPr>
          <a:lstStyle/>
          <a:p>
            <a:pPr marL="0" indent="0">
              <a:buNone/>
            </a:pPr>
            <a:endParaRPr lang="nl-NL" dirty="0"/>
          </a:p>
          <a:p>
            <a:pPr marL="0" indent="0">
              <a:buNone/>
            </a:pPr>
            <a:endParaRPr lang="nl-NL" u="sng" dirty="0"/>
          </a:p>
          <a:p>
            <a:pPr marL="0" indent="0">
              <a:buNone/>
            </a:pPr>
            <a:endParaRPr lang="nl-NL" u="sng" dirty="0"/>
          </a:p>
        </p:txBody>
      </p:sp>
      <p:graphicFrame>
        <p:nvGraphicFramePr>
          <p:cNvPr id="6" name="Table 5">
            <a:extLst>
              <a:ext uri="{FF2B5EF4-FFF2-40B4-BE49-F238E27FC236}">
                <a16:creationId xmlns:a16="http://schemas.microsoft.com/office/drawing/2014/main" id="{32493850-21F7-4D14-B6AC-5E85F1791F37}"/>
              </a:ext>
            </a:extLst>
          </p:cNvPr>
          <p:cNvGraphicFramePr>
            <a:graphicFrameLocks noGrp="1"/>
          </p:cNvGraphicFramePr>
          <p:nvPr>
            <p:extLst>
              <p:ext uri="{D42A27DB-BD31-4B8C-83A1-F6EECF244321}">
                <p14:modId xmlns:p14="http://schemas.microsoft.com/office/powerpoint/2010/main" val="2803938042"/>
              </p:ext>
            </p:extLst>
          </p:nvPr>
        </p:nvGraphicFramePr>
        <p:xfrm>
          <a:off x="1600200" y="2162174"/>
          <a:ext cx="9467851" cy="1466849"/>
        </p:xfrm>
        <a:graphic>
          <a:graphicData uri="http://schemas.openxmlformats.org/drawingml/2006/table">
            <a:tbl>
              <a:tblPr firstRow="1" firstCol="1" lastRow="1" lastCol="1" bandRow="1" bandCol="1">
                <a:tableStyleId>{5C22544A-7EE6-4342-B048-85BDC9FD1C3A}</a:tableStyleId>
              </a:tblPr>
              <a:tblGrid>
                <a:gridCol w="1353147">
                  <a:extLst>
                    <a:ext uri="{9D8B030D-6E8A-4147-A177-3AD203B41FA5}">
                      <a16:colId xmlns:a16="http://schemas.microsoft.com/office/drawing/2014/main" val="141343119"/>
                    </a:ext>
                  </a:extLst>
                </a:gridCol>
                <a:gridCol w="997110">
                  <a:extLst>
                    <a:ext uri="{9D8B030D-6E8A-4147-A177-3AD203B41FA5}">
                      <a16:colId xmlns:a16="http://schemas.microsoft.com/office/drawing/2014/main" val="1802992828"/>
                    </a:ext>
                  </a:extLst>
                </a:gridCol>
                <a:gridCol w="1533776">
                  <a:extLst>
                    <a:ext uri="{9D8B030D-6E8A-4147-A177-3AD203B41FA5}">
                      <a16:colId xmlns:a16="http://schemas.microsoft.com/office/drawing/2014/main" val="2626773548"/>
                    </a:ext>
                  </a:extLst>
                </a:gridCol>
                <a:gridCol w="1589111">
                  <a:extLst>
                    <a:ext uri="{9D8B030D-6E8A-4147-A177-3AD203B41FA5}">
                      <a16:colId xmlns:a16="http://schemas.microsoft.com/office/drawing/2014/main" val="470123910"/>
                    </a:ext>
                  </a:extLst>
                </a:gridCol>
                <a:gridCol w="2811747">
                  <a:extLst>
                    <a:ext uri="{9D8B030D-6E8A-4147-A177-3AD203B41FA5}">
                      <a16:colId xmlns:a16="http://schemas.microsoft.com/office/drawing/2014/main" val="2569847103"/>
                    </a:ext>
                  </a:extLst>
                </a:gridCol>
                <a:gridCol w="1182960">
                  <a:extLst>
                    <a:ext uri="{9D8B030D-6E8A-4147-A177-3AD203B41FA5}">
                      <a16:colId xmlns:a16="http://schemas.microsoft.com/office/drawing/2014/main" val="3191676864"/>
                    </a:ext>
                  </a:extLst>
                </a:gridCol>
              </a:tblGrid>
              <a:tr h="243337">
                <a:tc>
                  <a:txBody>
                    <a:bodyPr/>
                    <a:lstStyle/>
                    <a:p>
                      <a:pPr marL="64770">
                        <a:lnSpc>
                          <a:spcPts val="1335"/>
                        </a:lnSpc>
                        <a:spcAft>
                          <a:spcPts val="1000"/>
                        </a:spcAft>
                      </a:pPr>
                      <a:r>
                        <a:rPr lang="en-US" sz="1100">
                          <a:effectLst/>
                        </a:rPr>
                        <a:t>W</a:t>
                      </a:r>
                      <a:r>
                        <a:rPr lang="en-US" sz="1100" spc="-5">
                          <a:effectLst/>
                        </a:rPr>
                        <a:t>o</a:t>
                      </a:r>
                      <a:r>
                        <a:rPr lang="en-US" sz="1100" spc="5">
                          <a:effectLst/>
                        </a:rPr>
                        <a:t>o</a:t>
                      </a:r>
                      <a:r>
                        <a:rPr lang="en-US" sz="1100" spc="-5">
                          <a:effectLst/>
                        </a:rPr>
                        <a:t>np</a:t>
                      </a:r>
                      <a:r>
                        <a:rPr lang="en-US" sz="1100">
                          <a:effectLst/>
                        </a:rPr>
                        <a:t>la</a:t>
                      </a:r>
                      <a:r>
                        <a:rPr lang="en-US" sz="1100" spc="-5">
                          <a:effectLst/>
                        </a:rPr>
                        <a:t>a</a:t>
                      </a:r>
                      <a:r>
                        <a:rPr lang="en-US" sz="1100">
                          <a:effectLst/>
                        </a:rPr>
                        <a:t>ts</a:t>
                      </a:r>
                      <a:endParaRPr lang="en-B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4770">
                        <a:lnSpc>
                          <a:spcPts val="1335"/>
                        </a:lnSpc>
                        <a:spcAft>
                          <a:spcPts val="1000"/>
                        </a:spcAft>
                      </a:pPr>
                      <a:r>
                        <a:rPr lang="en-US" sz="1100" spc="-5">
                          <a:effectLst/>
                        </a:rPr>
                        <a:t>g</a:t>
                      </a:r>
                      <a:r>
                        <a:rPr lang="en-US" sz="1100">
                          <a:effectLst/>
                        </a:rPr>
                        <a:t>eslacht</a:t>
                      </a:r>
                      <a:endParaRPr lang="en-B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4770">
                        <a:lnSpc>
                          <a:spcPts val="1335"/>
                        </a:lnSpc>
                        <a:spcAft>
                          <a:spcPts val="1000"/>
                        </a:spcAft>
                      </a:pPr>
                      <a:r>
                        <a:rPr lang="en-US" sz="1100" dirty="0" err="1">
                          <a:effectLst/>
                        </a:rPr>
                        <a:t>leef</a:t>
                      </a:r>
                      <a:r>
                        <a:rPr lang="en-US" sz="1100" spc="5" dirty="0" err="1">
                          <a:effectLst/>
                        </a:rPr>
                        <a:t>t</a:t>
                      </a:r>
                      <a:r>
                        <a:rPr lang="en-US" sz="1100" dirty="0" err="1">
                          <a:effectLst/>
                        </a:rPr>
                        <a:t>ij</a:t>
                      </a:r>
                      <a:r>
                        <a:rPr lang="en-US" sz="1100" spc="-5" dirty="0" err="1">
                          <a:effectLst/>
                        </a:rPr>
                        <a:t>d</a:t>
                      </a:r>
                      <a:r>
                        <a:rPr lang="en-US" sz="1100" dirty="0" err="1">
                          <a:effectLst/>
                        </a:rPr>
                        <a:t>skl</a:t>
                      </a:r>
                      <a:r>
                        <a:rPr lang="en-US" sz="1100" spc="-10" dirty="0" err="1">
                          <a:effectLst/>
                        </a:rPr>
                        <a:t>a</a:t>
                      </a:r>
                      <a:r>
                        <a:rPr lang="en-US" sz="1100" dirty="0" err="1">
                          <a:effectLst/>
                        </a:rPr>
                        <a:t>sse</a:t>
                      </a:r>
                      <a:endParaRPr lang="en-B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4770">
                        <a:lnSpc>
                          <a:spcPts val="1335"/>
                        </a:lnSpc>
                        <a:spcAft>
                          <a:spcPts val="1000"/>
                        </a:spcAft>
                      </a:pPr>
                      <a:r>
                        <a:rPr lang="en-US" sz="1100" spc="-5">
                          <a:effectLst/>
                        </a:rPr>
                        <a:t>n</a:t>
                      </a:r>
                      <a:r>
                        <a:rPr lang="en-US" sz="1100">
                          <a:effectLst/>
                        </a:rPr>
                        <a:t>ati</a:t>
                      </a:r>
                      <a:r>
                        <a:rPr lang="en-US" sz="1100" spc="5">
                          <a:effectLst/>
                        </a:rPr>
                        <a:t>o</a:t>
                      </a:r>
                      <a:r>
                        <a:rPr lang="en-US" sz="1100" spc="-5">
                          <a:effectLst/>
                        </a:rPr>
                        <a:t>n</a:t>
                      </a:r>
                      <a:r>
                        <a:rPr lang="en-US" sz="1100">
                          <a:effectLst/>
                        </a:rPr>
                        <a:t>al</a:t>
                      </a:r>
                      <a:r>
                        <a:rPr lang="en-US" sz="1100" spc="-5">
                          <a:effectLst/>
                        </a:rPr>
                        <a:t>i</a:t>
                      </a:r>
                      <a:r>
                        <a:rPr lang="en-US" sz="1100">
                          <a:effectLst/>
                        </a:rPr>
                        <a:t>t</a:t>
                      </a:r>
                      <a:r>
                        <a:rPr lang="en-US" sz="1100" spc="5">
                          <a:effectLst/>
                        </a:rPr>
                        <a:t>e</a:t>
                      </a:r>
                      <a:r>
                        <a:rPr lang="en-US" sz="1100" spc="-15">
                          <a:effectLst/>
                        </a:rPr>
                        <a:t>i</a:t>
                      </a:r>
                      <a:r>
                        <a:rPr lang="en-US" sz="1100">
                          <a:effectLst/>
                        </a:rPr>
                        <a:t>t</a:t>
                      </a:r>
                      <a:endParaRPr lang="en-B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4770">
                        <a:lnSpc>
                          <a:spcPts val="1335"/>
                        </a:lnSpc>
                        <a:spcAft>
                          <a:spcPts val="1000"/>
                        </a:spcAft>
                      </a:pPr>
                      <a:r>
                        <a:rPr lang="en-US" sz="1100">
                          <a:effectLst/>
                        </a:rPr>
                        <a:t>Soci</a:t>
                      </a:r>
                      <a:r>
                        <a:rPr lang="en-US" sz="1100" spc="5">
                          <a:effectLst/>
                        </a:rPr>
                        <a:t>o</a:t>
                      </a:r>
                      <a:r>
                        <a:rPr lang="en-US" sz="1100" spc="-15">
                          <a:effectLst/>
                        </a:rPr>
                        <a:t>-</a:t>
                      </a:r>
                      <a:r>
                        <a:rPr lang="en-US" sz="1100">
                          <a:effectLst/>
                        </a:rPr>
                        <a:t>e</a:t>
                      </a:r>
                      <a:r>
                        <a:rPr lang="en-US" sz="1100" spc="-10">
                          <a:effectLst/>
                        </a:rPr>
                        <a:t>c</a:t>
                      </a:r>
                      <a:r>
                        <a:rPr lang="en-US" sz="1100" spc="5">
                          <a:effectLst/>
                        </a:rPr>
                        <a:t>o</a:t>
                      </a:r>
                      <a:r>
                        <a:rPr lang="en-US" sz="1100" spc="-5">
                          <a:effectLst/>
                        </a:rPr>
                        <a:t>no</a:t>
                      </a:r>
                      <a:r>
                        <a:rPr lang="en-US" sz="1100" spc="5">
                          <a:effectLst/>
                        </a:rPr>
                        <a:t>m</a:t>
                      </a:r>
                      <a:r>
                        <a:rPr lang="en-US" sz="1100">
                          <a:effectLst/>
                        </a:rPr>
                        <a:t>isc</a:t>
                      </a:r>
                      <a:r>
                        <a:rPr lang="en-US" sz="1100" spc="-5">
                          <a:effectLst/>
                        </a:rPr>
                        <a:t>h</a:t>
                      </a:r>
                      <a:r>
                        <a:rPr lang="en-US" sz="1100">
                          <a:effectLst/>
                        </a:rPr>
                        <a:t>e</a:t>
                      </a:r>
                      <a:r>
                        <a:rPr lang="en-US" sz="1100" spc="-10">
                          <a:effectLst/>
                        </a:rPr>
                        <a:t> </a:t>
                      </a:r>
                      <a:r>
                        <a:rPr lang="en-US" sz="1100">
                          <a:effectLst/>
                        </a:rPr>
                        <a:t>p</a:t>
                      </a:r>
                      <a:r>
                        <a:rPr lang="en-US" sz="1100" spc="5">
                          <a:effectLst/>
                        </a:rPr>
                        <a:t>o</a:t>
                      </a:r>
                      <a:r>
                        <a:rPr lang="en-US" sz="1100">
                          <a:effectLst/>
                        </a:rPr>
                        <a:t>s</a:t>
                      </a:r>
                      <a:r>
                        <a:rPr lang="en-US" sz="1100" spc="-15">
                          <a:effectLst/>
                        </a:rPr>
                        <a:t>i</a:t>
                      </a:r>
                      <a:r>
                        <a:rPr lang="en-US" sz="1100">
                          <a:effectLst/>
                        </a:rPr>
                        <a:t>tie</a:t>
                      </a:r>
                      <a:endParaRPr lang="en-B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4770">
                        <a:lnSpc>
                          <a:spcPts val="1335"/>
                        </a:lnSpc>
                        <a:spcAft>
                          <a:spcPts val="1000"/>
                        </a:spcAft>
                      </a:pPr>
                      <a:r>
                        <a:rPr lang="en-US" sz="1100">
                          <a:effectLst/>
                        </a:rPr>
                        <a:t>aa</a:t>
                      </a:r>
                      <a:r>
                        <a:rPr lang="en-US" sz="1100" spc="-5">
                          <a:effectLst/>
                        </a:rPr>
                        <a:t>n</a:t>
                      </a:r>
                      <a:r>
                        <a:rPr lang="en-US" sz="1100">
                          <a:effectLst/>
                        </a:rPr>
                        <a:t>tal</a:t>
                      </a:r>
                      <a:endParaRPr lang="en-B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64235293"/>
                  </a:ext>
                </a:extLst>
              </a:tr>
              <a:tr h="243337">
                <a:tc>
                  <a:txBody>
                    <a:bodyPr/>
                    <a:lstStyle/>
                    <a:p>
                      <a:pPr marL="64770">
                        <a:lnSpc>
                          <a:spcPts val="1335"/>
                        </a:lnSpc>
                        <a:spcAft>
                          <a:spcPts val="1000"/>
                        </a:spcAft>
                      </a:pPr>
                      <a:r>
                        <a:rPr lang="en-US" sz="1100">
                          <a:effectLst/>
                        </a:rPr>
                        <a:t>Br</a:t>
                      </a:r>
                      <a:r>
                        <a:rPr lang="en-US" sz="1100" spc="-5">
                          <a:effectLst/>
                        </a:rPr>
                        <a:t>ugg</a:t>
                      </a:r>
                      <a:r>
                        <a:rPr lang="en-US" sz="1100">
                          <a:effectLst/>
                        </a:rPr>
                        <a:t>e</a:t>
                      </a:r>
                      <a:endParaRPr lang="en-B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4770">
                        <a:lnSpc>
                          <a:spcPts val="1335"/>
                        </a:lnSpc>
                        <a:spcAft>
                          <a:spcPts val="1000"/>
                        </a:spcAft>
                      </a:pPr>
                      <a:r>
                        <a:rPr lang="en-US" sz="1100">
                          <a:effectLst/>
                        </a:rPr>
                        <a:t>1</a:t>
                      </a:r>
                      <a:endParaRPr lang="en-B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4770">
                        <a:lnSpc>
                          <a:spcPts val="1335"/>
                        </a:lnSpc>
                        <a:spcAft>
                          <a:spcPts val="1000"/>
                        </a:spcAft>
                      </a:pPr>
                      <a:r>
                        <a:rPr lang="en-US" sz="1100" spc="5" dirty="0">
                          <a:effectLst/>
                        </a:rPr>
                        <a:t>18</a:t>
                      </a:r>
                      <a:r>
                        <a:rPr lang="en-US" sz="1100" spc="-15" dirty="0">
                          <a:effectLst/>
                        </a:rPr>
                        <a:t>-</a:t>
                      </a:r>
                      <a:r>
                        <a:rPr lang="en-US" sz="1100" spc="5" dirty="0">
                          <a:effectLst/>
                        </a:rPr>
                        <a:t>24</a:t>
                      </a:r>
                      <a:endParaRPr lang="en-B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4770">
                        <a:lnSpc>
                          <a:spcPts val="1335"/>
                        </a:lnSpc>
                        <a:spcAft>
                          <a:spcPts val="1000"/>
                        </a:spcAft>
                      </a:pPr>
                      <a:r>
                        <a:rPr lang="en-US" sz="1100">
                          <a:effectLst/>
                        </a:rPr>
                        <a:t>Belg</a:t>
                      </a:r>
                      <a:endParaRPr lang="en-B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4770">
                        <a:lnSpc>
                          <a:spcPts val="1335"/>
                        </a:lnSpc>
                        <a:spcAft>
                          <a:spcPts val="1000"/>
                        </a:spcAft>
                      </a:pPr>
                      <a:r>
                        <a:rPr lang="en-US" sz="1100">
                          <a:effectLst/>
                        </a:rPr>
                        <a:t>W</a:t>
                      </a:r>
                      <a:r>
                        <a:rPr lang="en-US" sz="1100" spc="5">
                          <a:effectLst/>
                        </a:rPr>
                        <a:t>e</a:t>
                      </a:r>
                      <a:r>
                        <a:rPr lang="en-US" sz="1100">
                          <a:effectLst/>
                        </a:rPr>
                        <a:t>r</a:t>
                      </a:r>
                      <a:r>
                        <a:rPr lang="en-US" sz="1100" spc="-10">
                          <a:effectLst/>
                        </a:rPr>
                        <a:t>k</a:t>
                      </a:r>
                      <a:r>
                        <a:rPr lang="en-US" sz="1100">
                          <a:effectLst/>
                        </a:rPr>
                        <a:t>end</a:t>
                      </a:r>
                      <a:endParaRPr lang="en-B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4770">
                        <a:lnSpc>
                          <a:spcPts val="1335"/>
                        </a:lnSpc>
                        <a:spcAft>
                          <a:spcPts val="1000"/>
                        </a:spcAft>
                      </a:pPr>
                      <a:r>
                        <a:rPr lang="en-US" sz="1100">
                          <a:effectLst/>
                        </a:rPr>
                        <a:t>1</a:t>
                      </a:r>
                      <a:endParaRPr lang="en-B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2147401644"/>
                  </a:ext>
                </a:extLst>
              </a:tr>
              <a:tr h="243337">
                <a:tc>
                  <a:txBody>
                    <a:bodyPr/>
                    <a:lstStyle/>
                    <a:p>
                      <a:pPr marL="64770">
                        <a:lnSpc>
                          <a:spcPts val="1335"/>
                        </a:lnSpc>
                        <a:spcAft>
                          <a:spcPts val="1000"/>
                        </a:spcAft>
                      </a:pPr>
                      <a:r>
                        <a:rPr lang="en-US" sz="1100">
                          <a:effectLst/>
                        </a:rPr>
                        <a:t>Gent</a:t>
                      </a:r>
                      <a:endParaRPr lang="en-B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4770">
                        <a:lnSpc>
                          <a:spcPts val="1335"/>
                        </a:lnSpc>
                        <a:spcAft>
                          <a:spcPts val="1000"/>
                        </a:spcAft>
                      </a:pPr>
                      <a:r>
                        <a:rPr lang="en-US" sz="1100">
                          <a:effectLst/>
                        </a:rPr>
                        <a:t>2</a:t>
                      </a:r>
                      <a:endParaRPr lang="en-B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4770">
                        <a:lnSpc>
                          <a:spcPts val="1335"/>
                        </a:lnSpc>
                        <a:spcAft>
                          <a:spcPts val="1000"/>
                        </a:spcAft>
                      </a:pPr>
                      <a:r>
                        <a:rPr lang="en-US" sz="1100" spc="5">
                          <a:effectLst/>
                        </a:rPr>
                        <a:t>25</a:t>
                      </a:r>
                      <a:r>
                        <a:rPr lang="en-US" sz="1100" spc="-15">
                          <a:effectLst/>
                        </a:rPr>
                        <a:t>-</a:t>
                      </a:r>
                      <a:r>
                        <a:rPr lang="en-US" sz="1100" spc="5">
                          <a:effectLst/>
                        </a:rPr>
                        <a:t>34</a:t>
                      </a:r>
                      <a:endParaRPr lang="en-B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4770">
                        <a:lnSpc>
                          <a:spcPts val="1335"/>
                        </a:lnSpc>
                        <a:spcAft>
                          <a:spcPts val="1000"/>
                        </a:spcAft>
                      </a:pPr>
                      <a:r>
                        <a:rPr lang="en-US" sz="1100">
                          <a:effectLst/>
                        </a:rPr>
                        <a:t>EU</a:t>
                      </a:r>
                      <a:endParaRPr lang="en-B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4770">
                        <a:lnSpc>
                          <a:spcPts val="1335"/>
                        </a:lnSpc>
                        <a:spcAft>
                          <a:spcPts val="1000"/>
                        </a:spcAft>
                      </a:pPr>
                      <a:r>
                        <a:rPr lang="en-US" sz="1100">
                          <a:effectLst/>
                        </a:rPr>
                        <a:t>W</a:t>
                      </a:r>
                      <a:r>
                        <a:rPr lang="en-US" sz="1100" spc="5">
                          <a:effectLst/>
                        </a:rPr>
                        <a:t>e</a:t>
                      </a:r>
                      <a:r>
                        <a:rPr lang="en-US" sz="1100">
                          <a:effectLst/>
                        </a:rPr>
                        <a:t>rk</a:t>
                      </a:r>
                      <a:r>
                        <a:rPr lang="en-US" sz="1100" spc="-10">
                          <a:effectLst/>
                        </a:rPr>
                        <a:t>l</a:t>
                      </a:r>
                      <a:r>
                        <a:rPr lang="en-US" sz="1100" spc="5">
                          <a:effectLst/>
                        </a:rPr>
                        <a:t>o</a:t>
                      </a:r>
                      <a:r>
                        <a:rPr lang="en-US" sz="1100" spc="-5">
                          <a:effectLst/>
                        </a:rPr>
                        <a:t>o</a:t>
                      </a:r>
                      <a:r>
                        <a:rPr lang="en-US" sz="1100">
                          <a:effectLst/>
                        </a:rPr>
                        <a:t>s</a:t>
                      </a:r>
                      <a:endParaRPr lang="en-B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4770">
                        <a:lnSpc>
                          <a:spcPts val="1335"/>
                        </a:lnSpc>
                        <a:spcAft>
                          <a:spcPts val="1000"/>
                        </a:spcAft>
                      </a:pPr>
                      <a:r>
                        <a:rPr lang="en-US" sz="1100">
                          <a:effectLst/>
                        </a:rPr>
                        <a:t>2</a:t>
                      </a:r>
                      <a:endParaRPr lang="en-B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440810954"/>
                  </a:ext>
                </a:extLst>
              </a:tr>
              <a:tr h="243337">
                <a:tc>
                  <a:txBody>
                    <a:bodyPr/>
                    <a:lstStyle/>
                    <a:p>
                      <a:pPr marL="64770">
                        <a:lnSpc>
                          <a:spcPts val="1335"/>
                        </a:lnSpc>
                        <a:spcAft>
                          <a:spcPts val="1000"/>
                        </a:spcAft>
                      </a:pPr>
                      <a:r>
                        <a:rPr lang="en-US" sz="1100">
                          <a:effectLst/>
                        </a:rPr>
                        <a:t>K</a:t>
                      </a:r>
                      <a:r>
                        <a:rPr lang="en-US" sz="1100" spc="5">
                          <a:effectLst/>
                        </a:rPr>
                        <a:t>o</a:t>
                      </a:r>
                      <a:r>
                        <a:rPr lang="en-US" sz="1100">
                          <a:effectLst/>
                        </a:rPr>
                        <a:t>rtri</a:t>
                      </a:r>
                      <a:r>
                        <a:rPr lang="en-US" sz="1100" spc="-15">
                          <a:effectLst/>
                        </a:rPr>
                        <a:t>j</a:t>
                      </a:r>
                      <a:r>
                        <a:rPr lang="en-US" sz="1100">
                          <a:effectLst/>
                        </a:rPr>
                        <a:t>k</a:t>
                      </a:r>
                      <a:endParaRPr lang="en-B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4770">
                        <a:lnSpc>
                          <a:spcPts val="1335"/>
                        </a:lnSpc>
                        <a:spcAft>
                          <a:spcPts val="1000"/>
                        </a:spcAft>
                      </a:pPr>
                      <a:r>
                        <a:rPr lang="en-US" sz="1100">
                          <a:effectLst/>
                        </a:rPr>
                        <a:t>2</a:t>
                      </a:r>
                      <a:endParaRPr lang="en-B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4770">
                        <a:lnSpc>
                          <a:spcPts val="1335"/>
                        </a:lnSpc>
                        <a:spcAft>
                          <a:spcPts val="1000"/>
                        </a:spcAft>
                      </a:pPr>
                      <a:r>
                        <a:rPr lang="en-US" sz="1100" spc="5">
                          <a:effectLst/>
                        </a:rPr>
                        <a:t>25</a:t>
                      </a:r>
                      <a:r>
                        <a:rPr lang="en-US" sz="1100" spc="-15">
                          <a:effectLst/>
                        </a:rPr>
                        <a:t>-</a:t>
                      </a:r>
                      <a:r>
                        <a:rPr lang="en-US" sz="1100" spc="5">
                          <a:effectLst/>
                        </a:rPr>
                        <a:t>34</a:t>
                      </a:r>
                      <a:endParaRPr lang="en-B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4770">
                        <a:lnSpc>
                          <a:spcPts val="1335"/>
                        </a:lnSpc>
                        <a:spcAft>
                          <a:spcPts val="1000"/>
                        </a:spcAft>
                      </a:pPr>
                      <a:r>
                        <a:rPr lang="en-US" sz="1100">
                          <a:effectLst/>
                        </a:rPr>
                        <a:t>EU</a:t>
                      </a:r>
                      <a:endParaRPr lang="en-B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4770">
                        <a:lnSpc>
                          <a:spcPts val="1335"/>
                        </a:lnSpc>
                        <a:spcAft>
                          <a:spcPts val="1000"/>
                        </a:spcAft>
                      </a:pPr>
                      <a:r>
                        <a:rPr lang="en-US" sz="1100">
                          <a:effectLst/>
                        </a:rPr>
                        <a:t>W</a:t>
                      </a:r>
                      <a:r>
                        <a:rPr lang="en-US" sz="1100" spc="5">
                          <a:effectLst/>
                        </a:rPr>
                        <a:t>e</a:t>
                      </a:r>
                      <a:r>
                        <a:rPr lang="en-US" sz="1100">
                          <a:effectLst/>
                        </a:rPr>
                        <a:t>r</a:t>
                      </a:r>
                      <a:r>
                        <a:rPr lang="en-US" sz="1100" spc="-10">
                          <a:effectLst/>
                        </a:rPr>
                        <a:t>k</a:t>
                      </a:r>
                      <a:r>
                        <a:rPr lang="en-US" sz="1100">
                          <a:effectLst/>
                        </a:rPr>
                        <a:t>end</a:t>
                      </a:r>
                      <a:endParaRPr lang="en-B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4770">
                        <a:lnSpc>
                          <a:spcPts val="1335"/>
                        </a:lnSpc>
                        <a:spcAft>
                          <a:spcPts val="1000"/>
                        </a:spcAft>
                      </a:pPr>
                      <a:r>
                        <a:rPr lang="en-US" sz="1100">
                          <a:effectLst/>
                        </a:rPr>
                        <a:t>1</a:t>
                      </a:r>
                      <a:endParaRPr lang="en-B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019210792"/>
                  </a:ext>
                </a:extLst>
              </a:tr>
              <a:tr h="243337">
                <a:tc>
                  <a:txBody>
                    <a:bodyPr/>
                    <a:lstStyle/>
                    <a:p>
                      <a:pPr marL="64770">
                        <a:lnSpc>
                          <a:spcPts val="1335"/>
                        </a:lnSpc>
                        <a:spcAft>
                          <a:spcPts val="1000"/>
                        </a:spcAft>
                      </a:pPr>
                      <a:r>
                        <a:rPr lang="en-US" sz="1100">
                          <a:effectLst/>
                        </a:rPr>
                        <a:t>A</a:t>
                      </a:r>
                      <a:r>
                        <a:rPr lang="en-US" sz="1100" spc="-5">
                          <a:effectLst/>
                        </a:rPr>
                        <a:t>a</a:t>
                      </a:r>
                      <a:r>
                        <a:rPr lang="en-US" sz="1100">
                          <a:effectLst/>
                        </a:rPr>
                        <a:t>lst</a:t>
                      </a:r>
                      <a:endParaRPr lang="en-B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4770">
                        <a:lnSpc>
                          <a:spcPts val="1335"/>
                        </a:lnSpc>
                        <a:spcAft>
                          <a:spcPts val="1000"/>
                        </a:spcAft>
                      </a:pPr>
                      <a:r>
                        <a:rPr lang="en-US" sz="1100">
                          <a:effectLst/>
                        </a:rPr>
                        <a:t>1</a:t>
                      </a:r>
                      <a:endParaRPr lang="en-B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4770">
                        <a:lnSpc>
                          <a:spcPts val="1335"/>
                        </a:lnSpc>
                        <a:spcAft>
                          <a:spcPts val="1000"/>
                        </a:spcAft>
                      </a:pPr>
                      <a:r>
                        <a:rPr lang="en-US" sz="1100" spc="5">
                          <a:effectLst/>
                        </a:rPr>
                        <a:t>35</a:t>
                      </a:r>
                      <a:r>
                        <a:rPr lang="en-US" sz="1100" spc="-15">
                          <a:effectLst/>
                        </a:rPr>
                        <a:t>-</a:t>
                      </a:r>
                      <a:r>
                        <a:rPr lang="en-US" sz="1100" spc="5">
                          <a:effectLst/>
                        </a:rPr>
                        <a:t>49</a:t>
                      </a:r>
                      <a:endParaRPr lang="en-B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4770">
                        <a:lnSpc>
                          <a:spcPts val="1335"/>
                        </a:lnSpc>
                        <a:spcAft>
                          <a:spcPts val="1000"/>
                        </a:spcAft>
                      </a:pPr>
                      <a:r>
                        <a:rPr lang="en-US" sz="1100">
                          <a:effectLst/>
                        </a:rPr>
                        <a:t>A</a:t>
                      </a:r>
                      <a:r>
                        <a:rPr lang="en-US" sz="1100" spc="-5">
                          <a:effectLst/>
                        </a:rPr>
                        <a:t>f</a:t>
                      </a:r>
                      <a:r>
                        <a:rPr lang="en-US" sz="1100">
                          <a:effectLst/>
                        </a:rPr>
                        <a:t>rika</a:t>
                      </a:r>
                      <a:endParaRPr lang="en-B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4770">
                        <a:lnSpc>
                          <a:spcPts val="1335"/>
                        </a:lnSpc>
                        <a:spcAft>
                          <a:spcPts val="1000"/>
                        </a:spcAft>
                      </a:pPr>
                      <a:r>
                        <a:rPr lang="en-US" sz="1100">
                          <a:effectLst/>
                        </a:rPr>
                        <a:t>W</a:t>
                      </a:r>
                      <a:r>
                        <a:rPr lang="en-US" sz="1100" spc="5">
                          <a:effectLst/>
                        </a:rPr>
                        <a:t>e</a:t>
                      </a:r>
                      <a:r>
                        <a:rPr lang="en-US" sz="1100">
                          <a:effectLst/>
                        </a:rPr>
                        <a:t>rk</a:t>
                      </a:r>
                      <a:r>
                        <a:rPr lang="en-US" sz="1100" spc="-10">
                          <a:effectLst/>
                        </a:rPr>
                        <a:t>l</a:t>
                      </a:r>
                      <a:r>
                        <a:rPr lang="en-US" sz="1100" spc="5">
                          <a:effectLst/>
                        </a:rPr>
                        <a:t>o</a:t>
                      </a:r>
                      <a:r>
                        <a:rPr lang="en-US" sz="1100" spc="-5">
                          <a:effectLst/>
                        </a:rPr>
                        <a:t>o</a:t>
                      </a:r>
                      <a:r>
                        <a:rPr lang="en-US" sz="1100">
                          <a:effectLst/>
                        </a:rPr>
                        <a:t>s</a:t>
                      </a:r>
                      <a:endParaRPr lang="en-B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4770">
                        <a:lnSpc>
                          <a:spcPts val="1335"/>
                        </a:lnSpc>
                        <a:spcAft>
                          <a:spcPts val="1000"/>
                        </a:spcAft>
                      </a:pPr>
                      <a:r>
                        <a:rPr lang="en-US" sz="1100">
                          <a:effectLst/>
                        </a:rPr>
                        <a:t>1</a:t>
                      </a:r>
                      <a:endParaRPr lang="en-B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2370363481"/>
                  </a:ext>
                </a:extLst>
              </a:tr>
              <a:tr h="250164">
                <a:tc>
                  <a:txBody>
                    <a:bodyPr/>
                    <a:lstStyle/>
                    <a:p>
                      <a:pPr marL="64770">
                        <a:lnSpc>
                          <a:spcPts val="1335"/>
                        </a:lnSpc>
                        <a:spcAft>
                          <a:spcPts val="1000"/>
                        </a:spcAft>
                      </a:pPr>
                      <a:r>
                        <a:rPr lang="en-US" sz="1100">
                          <a:effectLst/>
                        </a:rPr>
                        <a:t>…</a:t>
                      </a:r>
                      <a:endParaRPr lang="en-B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1000"/>
                        </a:spcAft>
                      </a:pPr>
                      <a:r>
                        <a:rPr lang="en-US" sz="1100">
                          <a:effectLst/>
                        </a:rPr>
                        <a:t> </a:t>
                      </a:r>
                      <a:endParaRPr lang="en-B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1000"/>
                        </a:spcAft>
                      </a:pPr>
                      <a:r>
                        <a:rPr lang="en-US" sz="1100">
                          <a:effectLst/>
                        </a:rPr>
                        <a:t> </a:t>
                      </a:r>
                      <a:endParaRPr lang="en-B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1000"/>
                        </a:spcAft>
                      </a:pPr>
                      <a:r>
                        <a:rPr lang="en-US" sz="1100">
                          <a:effectLst/>
                        </a:rPr>
                        <a:t> </a:t>
                      </a:r>
                      <a:endParaRPr lang="en-B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1000"/>
                        </a:spcAft>
                      </a:pPr>
                      <a:r>
                        <a:rPr lang="en-US" sz="1100">
                          <a:effectLst/>
                        </a:rPr>
                        <a:t> </a:t>
                      </a:r>
                      <a:endParaRPr lang="en-B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1000"/>
                        </a:spcAft>
                      </a:pPr>
                      <a:r>
                        <a:rPr lang="en-US" sz="1100" dirty="0">
                          <a:effectLst/>
                        </a:rPr>
                        <a:t> </a:t>
                      </a:r>
                      <a:endParaRPr lang="en-B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4071778051"/>
                  </a:ext>
                </a:extLst>
              </a:tr>
            </a:tbl>
          </a:graphicData>
        </a:graphic>
      </p:graphicFrame>
      <p:grpSp>
        <p:nvGrpSpPr>
          <p:cNvPr id="7" name="Group 1">
            <a:extLst>
              <a:ext uri="{FF2B5EF4-FFF2-40B4-BE49-F238E27FC236}">
                <a16:creationId xmlns:a16="http://schemas.microsoft.com/office/drawing/2014/main" id="{D3B203FF-E85C-450F-82B7-A1ADBFBAA655}"/>
              </a:ext>
            </a:extLst>
          </p:cNvPr>
          <p:cNvGrpSpPr>
            <a:grpSpLocks/>
          </p:cNvGrpSpPr>
          <p:nvPr/>
        </p:nvGrpSpPr>
        <p:grpSpPr bwMode="auto">
          <a:xfrm>
            <a:off x="5893593" y="3769889"/>
            <a:ext cx="195263" cy="247650"/>
            <a:chOff x="5858" y="4599"/>
            <a:chExt cx="308" cy="392"/>
          </a:xfrm>
        </p:grpSpPr>
        <p:grpSp>
          <p:nvGrpSpPr>
            <p:cNvPr id="8" name="Group 2">
              <a:extLst>
                <a:ext uri="{FF2B5EF4-FFF2-40B4-BE49-F238E27FC236}">
                  <a16:creationId xmlns:a16="http://schemas.microsoft.com/office/drawing/2014/main" id="{BDE90664-7FA7-4D4F-A415-5B1CD1D79D7A}"/>
                </a:ext>
              </a:extLst>
            </p:cNvPr>
            <p:cNvGrpSpPr>
              <a:grpSpLocks/>
            </p:cNvGrpSpPr>
            <p:nvPr/>
          </p:nvGrpSpPr>
          <p:grpSpPr bwMode="auto">
            <a:xfrm>
              <a:off x="5868" y="4609"/>
              <a:ext cx="288" cy="372"/>
              <a:chOff x="5868" y="4609"/>
              <a:chExt cx="288" cy="372"/>
            </a:xfrm>
          </p:grpSpPr>
          <p:sp>
            <p:nvSpPr>
              <p:cNvPr id="11" name="Freeform 3">
                <a:extLst>
                  <a:ext uri="{FF2B5EF4-FFF2-40B4-BE49-F238E27FC236}">
                    <a16:creationId xmlns:a16="http://schemas.microsoft.com/office/drawing/2014/main" id="{80699DDB-B6CB-4D45-ABB4-2FDEC316416A}"/>
                  </a:ext>
                </a:extLst>
              </p:cNvPr>
              <p:cNvSpPr>
                <a:spLocks/>
              </p:cNvSpPr>
              <p:nvPr/>
            </p:nvSpPr>
            <p:spPr bwMode="auto">
              <a:xfrm>
                <a:off x="5868" y="4609"/>
                <a:ext cx="288" cy="372"/>
              </a:xfrm>
              <a:custGeom>
                <a:avLst/>
                <a:gdLst>
                  <a:gd name="T0" fmla="+- 0 6156 5868"/>
                  <a:gd name="T1" fmla="*/ T0 w 288"/>
                  <a:gd name="T2" fmla="+- 0 4837 4609"/>
                  <a:gd name="T3" fmla="*/ 4837 h 372"/>
                  <a:gd name="T4" fmla="+- 0 5868 5868"/>
                  <a:gd name="T5" fmla="*/ T4 w 288"/>
                  <a:gd name="T6" fmla="+- 0 4837 4609"/>
                  <a:gd name="T7" fmla="*/ 4837 h 372"/>
                  <a:gd name="T8" fmla="+- 0 6012 5868"/>
                  <a:gd name="T9" fmla="*/ T8 w 288"/>
                  <a:gd name="T10" fmla="+- 0 4981 4609"/>
                  <a:gd name="T11" fmla="*/ 4981 h 372"/>
                  <a:gd name="T12" fmla="+- 0 6156 5868"/>
                  <a:gd name="T13" fmla="*/ T12 w 288"/>
                  <a:gd name="T14" fmla="+- 0 4837 4609"/>
                  <a:gd name="T15" fmla="*/ 4837 h 372"/>
                </a:gdLst>
                <a:ahLst/>
                <a:cxnLst>
                  <a:cxn ang="0">
                    <a:pos x="T1" y="T3"/>
                  </a:cxn>
                  <a:cxn ang="0">
                    <a:pos x="T5" y="T7"/>
                  </a:cxn>
                  <a:cxn ang="0">
                    <a:pos x="T9" y="T11"/>
                  </a:cxn>
                  <a:cxn ang="0">
                    <a:pos x="T13" y="T15"/>
                  </a:cxn>
                </a:cxnLst>
                <a:rect l="0" t="0" r="r" b="b"/>
                <a:pathLst>
                  <a:path w="288" h="372">
                    <a:moveTo>
                      <a:pt x="288" y="228"/>
                    </a:moveTo>
                    <a:lnTo>
                      <a:pt x="0" y="228"/>
                    </a:lnTo>
                    <a:lnTo>
                      <a:pt x="144" y="372"/>
                    </a:lnTo>
                    <a:lnTo>
                      <a:pt x="288" y="228"/>
                    </a:lnTo>
                  </a:path>
                </a:pathLst>
              </a:custGeom>
              <a:solidFill>
                <a:srgbClr val="5B9B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BE" sz="3200"/>
              </a:p>
            </p:txBody>
          </p:sp>
          <p:sp>
            <p:nvSpPr>
              <p:cNvPr id="12" name="Freeform 4">
                <a:extLst>
                  <a:ext uri="{FF2B5EF4-FFF2-40B4-BE49-F238E27FC236}">
                    <a16:creationId xmlns:a16="http://schemas.microsoft.com/office/drawing/2014/main" id="{AB28C4B3-B550-43E6-B78E-E64F63085F97}"/>
                  </a:ext>
                </a:extLst>
              </p:cNvPr>
              <p:cNvSpPr>
                <a:spLocks/>
              </p:cNvSpPr>
              <p:nvPr/>
            </p:nvSpPr>
            <p:spPr bwMode="auto">
              <a:xfrm>
                <a:off x="5868" y="4609"/>
                <a:ext cx="288" cy="372"/>
              </a:xfrm>
              <a:custGeom>
                <a:avLst/>
                <a:gdLst>
                  <a:gd name="T0" fmla="+- 0 6084 5868"/>
                  <a:gd name="T1" fmla="*/ T0 w 288"/>
                  <a:gd name="T2" fmla="+- 0 4609 4609"/>
                  <a:gd name="T3" fmla="*/ 4609 h 372"/>
                  <a:gd name="T4" fmla="+- 0 5940 5868"/>
                  <a:gd name="T5" fmla="*/ T4 w 288"/>
                  <a:gd name="T6" fmla="+- 0 4609 4609"/>
                  <a:gd name="T7" fmla="*/ 4609 h 372"/>
                  <a:gd name="T8" fmla="+- 0 5940 5868"/>
                  <a:gd name="T9" fmla="*/ T8 w 288"/>
                  <a:gd name="T10" fmla="+- 0 4837 4609"/>
                  <a:gd name="T11" fmla="*/ 4837 h 372"/>
                  <a:gd name="T12" fmla="+- 0 6084 5868"/>
                  <a:gd name="T13" fmla="*/ T12 w 288"/>
                  <a:gd name="T14" fmla="+- 0 4837 4609"/>
                  <a:gd name="T15" fmla="*/ 4837 h 372"/>
                  <a:gd name="T16" fmla="+- 0 6084 5868"/>
                  <a:gd name="T17" fmla="*/ T16 w 288"/>
                  <a:gd name="T18" fmla="+- 0 4609 4609"/>
                  <a:gd name="T19" fmla="*/ 4609 h 372"/>
                </a:gdLst>
                <a:ahLst/>
                <a:cxnLst>
                  <a:cxn ang="0">
                    <a:pos x="T1" y="T3"/>
                  </a:cxn>
                  <a:cxn ang="0">
                    <a:pos x="T5" y="T7"/>
                  </a:cxn>
                  <a:cxn ang="0">
                    <a:pos x="T9" y="T11"/>
                  </a:cxn>
                  <a:cxn ang="0">
                    <a:pos x="T13" y="T15"/>
                  </a:cxn>
                  <a:cxn ang="0">
                    <a:pos x="T17" y="T19"/>
                  </a:cxn>
                </a:cxnLst>
                <a:rect l="0" t="0" r="r" b="b"/>
                <a:pathLst>
                  <a:path w="288" h="372">
                    <a:moveTo>
                      <a:pt x="216" y="0"/>
                    </a:moveTo>
                    <a:lnTo>
                      <a:pt x="72" y="0"/>
                    </a:lnTo>
                    <a:lnTo>
                      <a:pt x="72" y="228"/>
                    </a:lnTo>
                    <a:lnTo>
                      <a:pt x="216" y="228"/>
                    </a:lnTo>
                    <a:lnTo>
                      <a:pt x="216" y="0"/>
                    </a:lnTo>
                  </a:path>
                </a:pathLst>
              </a:custGeom>
              <a:solidFill>
                <a:srgbClr val="5B9B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BE" sz="3200"/>
              </a:p>
            </p:txBody>
          </p:sp>
        </p:grpSp>
        <p:grpSp>
          <p:nvGrpSpPr>
            <p:cNvPr id="9" name="Group 5">
              <a:extLst>
                <a:ext uri="{FF2B5EF4-FFF2-40B4-BE49-F238E27FC236}">
                  <a16:creationId xmlns:a16="http://schemas.microsoft.com/office/drawing/2014/main" id="{19FDB9B6-2109-44BD-B06D-C481F7791D87}"/>
                </a:ext>
              </a:extLst>
            </p:cNvPr>
            <p:cNvGrpSpPr>
              <a:grpSpLocks/>
            </p:cNvGrpSpPr>
            <p:nvPr/>
          </p:nvGrpSpPr>
          <p:grpSpPr bwMode="auto">
            <a:xfrm>
              <a:off x="5868" y="4609"/>
              <a:ext cx="288" cy="372"/>
              <a:chOff x="5868" y="4609"/>
              <a:chExt cx="288" cy="372"/>
            </a:xfrm>
          </p:grpSpPr>
          <p:sp>
            <p:nvSpPr>
              <p:cNvPr id="10" name="Freeform 6">
                <a:extLst>
                  <a:ext uri="{FF2B5EF4-FFF2-40B4-BE49-F238E27FC236}">
                    <a16:creationId xmlns:a16="http://schemas.microsoft.com/office/drawing/2014/main" id="{8F2E487D-5DA7-414B-B508-886C80338F26}"/>
                  </a:ext>
                </a:extLst>
              </p:cNvPr>
              <p:cNvSpPr>
                <a:spLocks/>
              </p:cNvSpPr>
              <p:nvPr/>
            </p:nvSpPr>
            <p:spPr bwMode="auto">
              <a:xfrm>
                <a:off x="5868" y="4609"/>
                <a:ext cx="288" cy="372"/>
              </a:xfrm>
              <a:custGeom>
                <a:avLst/>
                <a:gdLst>
                  <a:gd name="T0" fmla="+- 0 5868 5868"/>
                  <a:gd name="T1" fmla="*/ T0 w 288"/>
                  <a:gd name="T2" fmla="+- 0 4837 4609"/>
                  <a:gd name="T3" fmla="*/ 4837 h 372"/>
                  <a:gd name="T4" fmla="+- 0 5940 5868"/>
                  <a:gd name="T5" fmla="*/ T4 w 288"/>
                  <a:gd name="T6" fmla="+- 0 4837 4609"/>
                  <a:gd name="T7" fmla="*/ 4837 h 372"/>
                  <a:gd name="T8" fmla="+- 0 5940 5868"/>
                  <a:gd name="T9" fmla="*/ T8 w 288"/>
                  <a:gd name="T10" fmla="+- 0 4609 4609"/>
                  <a:gd name="T11" fmla="*/ 4609 h 372"/>
                  <a:gd name="T12" fmla="+- 0 6084 5868"/>
                  <a:gd name="T13" fmla="*/ T12 w 288"/>
                  <a:gd name="T14" fmla="+- 0 4609 4609"/>
                  <a:gd name="T15" fmla="*/ 4609 h 372"/>
                  <a:gd name="T16" fmla="+- 0 6084 5868"/>
                  <a:gd name="T17" fmla="*/ T16 w 288"/>
                  <a:gd name="T18" fmla="+- 0 4837 4609"/>
                  <a:gd name="T19" fmla="*/ 4837 h 372"/>
                  <a:gd name="T20" fmla="+- 0 6156 5868"/>
                  <a:gd name="T21" fmla="*/ T20 w 288"/>
                  <a:gd name="T22" fmla="+- 0 4837 4609"/>
                  <a:gd name="T23" fmla="*/ 4837 h 372"/>
                  <a:gd name="T24" fmla="+- 0 6012 5868"/>
                  <a:gd name="T25" fmla="*/ T24 w 288"/>
                  <a:gd name="T26" fmla="+- 0 4981 4609"/>
                  <a:gd name="T27" fmla="*/ 4981 h 372"/>
                  <a:gd name="T28" fmla="+- 0 5868 5868"/>
                  <a:gd name="T29" fmla="*/ T28 w 288"/>
                  <a:gd name="T30" fmla="+- 0 4837 4609"/>
                  <a:gd name="T31" fmla="*/ 4837 h 372"/>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88" h="372">
                    <a:moveTo>
                      <a:pt x="0" y="228"/>
                    </a:moveTo>
                    <a:lnTo>
                      <a:pt x="72" y="228"/>
                    </a:lnTo>
                    <a:lnTo>
                      <a:pt x="72" y="0"/>
                    </a:lnTo>
                    <a:lnTo>
                      <a:pt x="216" y="0"/>
                    </a:lnTo>
                    <a:lnTo>
                      <a:pt x="216" y="228"/>
                    </a:lnTo>
                    <a:lnTo>
                      <a:pt x="288" y="228"/>
                    </a:lnTo>
                    <a:lnTo>
                      <a:pt x="144" y="372"/>
                    </a:lnTo>
                    <a:lnTo>
                      <a:pt x="0" y="228"/>
                    </a:lnTo>
                    <a:close/>
                  </a:path>
                </a:pathLst>
              </a:custGeom>
              <a:noFill/>
              <a:ln w="12700">
                <a:solidFill>
                  <a:srgbClr val="41709C"/>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BE" sz="3200" dirty="0"/>
              </a:p>
            </p:txBody>
          </p:sp>
        </p:grpSp>
      </p:grpSp>
      <p:graphicFrame>
        <p:nvGraphicFramePr>
          <p:cNvPr id="13" name="Table 12">
            <a:extLst>
              <a:ext uri="{FF2B5EF4-FFF2-40B4-BE49-F238E27FC236}">
                <a16:creationId xmlns:a16="http://schemas.microsoft.com/office/drawing/2014/main" id="{CB9EA981-BDBB-4274-8669-7132EA38F2AA}"/>
              </a:ext>
            </a:extLst>
          </p:cNvPr>
          <p:cNvGraphicFramePr>
            <a:graphicFrameLocks noGrp="1"/>
          </p:cNvGraphicFramePr>
          <p:nvPr>
            <p:extLst>
              <p:ext uri="{D42A27DB-BD31-4B8C-83A1-F6EECF244321}">
                <p14:modId xmlns:p14="http://schemas.microsoft.com/office/powerpoint/2010/main" val="3248968972"/>
              </p:ext>
            </p:extLst>
          </p:nvPr>
        </p:nvGraphicFramePr>
        <p:xfrm>
          <a:off x="2362201" y="4181474"/>
          <a:ext cx="3544876" cy="1590677"/>
        </p:xfrm>
        <a:graphic>
          <a:graphicData uri="http://schemas.openxmlformats.org/drawingml/2006/table">
            <a:tbl>
              <a:tblPr firstRow="1" firstCol="1" lastRow="1" lastCol="1" bandRow="1" bandCol="1">
                <a:tableStyleId>{5C22544A-7EE6-4342-B048-85BDC9FD1C3A}</a:tableStyleId>
              </a:tblPr>
              <a:tblGrid>
                <a:gridCol w="1022515">
                  <a:extLst>
                    <a:ext uri="{9D8B030D-6E8A-4147-A177-3AD203B41FA5}">
                      <a16:colId xmlns:a16="http://schemas.microsoft.com/office/drawing/2014/main" val="3633682020"/>
                    </a:ext>
                  </a:extLst>
                </a:gridCol>
                <a:gridCol w="753474">
                  <a:extLst>
                    <a:ext uri="{9D8B030D-6E8A-4147-A177-3AD203B41FA5}">
                      <a16:colId xmlns:a16="http://schemas.microsoft.com/office/drawing/2014/main" val="3982383392"/>
                    </a:ext>
                  </a:extLst>
                </a:gridCol>
                <a:gridCol w="1159008">
                  <a:extLst>
                    <a:ext uri="{9D8B030D-6E8A-4147-A177-3AD203B41FA5}">
                      <a16:colId xmlns:a16="http://schemas.microsoft.com/office/drawing/2014/main" val="119352185"/>
                    </a:ext>
                  </a:extLst>
                </a:gridCol>
                <a:gridCol w="609879">
                  <a:extLst>
                    <a:ext uri="{9D8B030D-6E8A-4147-A177-3AD203B41FA5}">
                      <a16:colId xmlns:a16="http://schemas.microsoft.com/office/drawing/2014/main" val="3927661863"/>
                    </a:ext>
                  </a:extLst>
                </a:gridCol>
              </a:tblGrid>
              <a:tr h="278585">
                <a:tc>
                  <a:txBody>
                    <a:bodyPr/>
                    <a:lstStyle/>
                    <a:p>
                      <a:pPr marL="64770">
                        <a:lnSpc>
                          <a:spcPts val="1335"/>
                        </a:lnSpc>
                        <a:spcAft>
                          <a:spcPts val="1000"/>
                        </a:spcAft>
                      </a:pPr>
                      <a:r>
                        <a:rPr lang="en-US" sz="1100">
                          <a:effectLst/>
                        </a:rPr>
                        <a:t>W</a:t>
                      </a:r>
                      <a:r>
                        <a:rPr lang="en-US" sz="1100" spc="-5">
                          <a:effectLst/>
                        </a:rPr>
                        <a:t>o</a:t>
                      </a:r>
                      <a:r>
                        <a:rPr lang="en-US" sz="1100" spc="5">
                          <a:effectLst/>
                        </a:rPr>
                        <a:t>o</a:t>
                      </a:r>
                      <a:r>
                        <a:rPr lang="en-US" sz="1100" spc="-5">
                          <a:effectLst/>
                        </a:rPr>
                        <a:t>np</a:t>
                      </a:r>
                      <a:r>
                        <a:rPr lang="en-US" sz="1100">
                          <a:effectLst/>
                        </a:rPr>
                        <a:t>la</a:t>
                      </a:r>
                      <a:r>
                        <a:rPr lang="en-US" sz="1100" spc="-5">
                          <a:effectLst/>
                        </a:rPr>
                        <a:t>a</a:t>
                      </a:r>
                      <a:r>
                        <a:rPr lang="en-US" sz="1100">
                          <a:effectLst/>
                        </a:rPr>
                        <a:t>ts</a:t>
                      </a:r>
                      <a:endParaRPr lang="en-B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4770">
                        <a:lnSpc>
                          <a:spcPts val="1335"/>
                        </a:lnSpc>
                        <a:spcAft>
                          <a:spcPts val="1000"/>
                        </a:spcAft>
                      </a:pPr>
                      <a:r>
                        <a:rPr lang="en-US" sz="1100" spc="-5" dirty="0" err="1">
                          <a:effectLst/>
                        </a:rPr>
                        <a:t>g</a:t>
                      </a:r>
                      <a:r>
                        <a:rPr lang="en-US" sz="1100" dirty="0" err="1">
                          <a:effectLst/>
                        </a:rPr>
                        <a:t>eslacht</a:t>
                      </a:r>
                      <a:endParaRPr lang="en-B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4770">
                        <a:lnSpc>
                          <a:spcPts val="1335"/>
                        </a:lnSpc>
                        <a:spcAft>
                          <a:spcPts val="1000"/>
                        </a:spcAft>
                      </a:pPr>
                      <a:r>
                        <a:rPr lang="en-US" sz="1100">
                          <a:effectLst/>
                        </a:rPr>
                        <a:t>leef</a:t>
                      </a:r>
                      <a:r>
                        <a:rPr lang="en-US" sz="1100" spc="5">
                          <a:effectLst/>
                        </a:rPr>
                        <a:t>t</a:t>
                      </a:r>
                      <a:r>
                        <a:rPr lang="en-US" sz="1100">
                          <a:effectLst/>
                        </a:rPr>
                        <a:t>ij</a:t>
                      </a:r>
                      <a:r>
                        <a:rPr lang="en-US" sz="1100" spc="-5">
                          <a:effectLst/>
                        </a:rPr>
                        <a:t>d</a:t>
                      </a:r>
                      <a:r>
                        <a:rPr lang="en-US" sz="1100">
                          <a:effectLst/>
                        </a:rPr>
                        <a:t>skl</a:t>
                      </a:r>
                      <a:r>
                        <a:rPr lang="en-US" sz="1100" spc="-10">
                          <a:effectLst/>
                        </a:rPr>
                        <a:t>a</a:t>
                      </a:r>
                      <a:r>
                        <a:rPr lang="en-US" sz="1100">
                          <a:effectLst/>
                        </a:rPr>
                        <a:t>sse</a:t>
                      </a:r>
                      <a:endParaRPr lang="en-B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4770">
                        <a:lnSpc>
                          <a:spcPts val="1335"/>
                        </a:lnSpc>
                        <a:spcAft>
                          <a:spcPts val="1000"/>
                        </a:spcAft>
                      </a:pPr>
                      <a:r>
                        <a:rPr lang="en-US" sz="1100">
                          <a:effectLst/>
                        </a:rPr>
                        <a:t>aa</a:t>
                      </a:r>
                      <a:r>
                        <a:rPr lang="en-US" sz="1100" spc="-5">
                          <a:effectLst/>
                        </a:rPr>
                        <a:t>n</a:t>
                      </a:r>
                      <a:r>
                        <a:rPr lang="en-US" sz="1100">
                          <a:effectLst/>
                        </a:rPr>
                        <a:t>tal</a:t>
                      </a:r>
                      <a:endParaRPr lang="en-B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494069394"/>
                  </a:ext>
                </a:extLst>
              </a:tr>
              <a:tr h="252400">
                <a:tc>
                  <a:txBody>
                    <a:bodyPr/>
                    <a:lstStyle/>
                    <a:p>
                      <a:pPr marL="64770">
                        <a:lnSpc>
                          <a:spcPts val="1335"/>
                        </a:lnSpc>
                        <a:spcAft>
                          <a:spcPts val="1000"/>
                        </a:spcAft>
                      </a:pPr>
                      <a:r>
                        <a:rPr lang="en-US" sz="1100">
                          <a:effectLst/>
                        </a:rPr>
                        <a:t>Br</a:t>
                      </a:r>
                      <a:r>
                        <a:rPr lang="en-US" sz="1100" spc="-5">
                          <a:effectLst/>
                        </a:rPr>
                        <a:t>ugg</a:t>
                      </a:r>
                      <a:r>
                        <a:rPr lang="en-US" sz="1100">
                          <a:effectLst/>
                        </a:rPr>
                        <a:t>e</a:t>
                      </a:r>
                      <a:endParaRPr lang="en-B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4770">
                        <a:lnSpc>
                          <a:spcPts val="1335"/>
                        </a:lnSpc>
                        <a:spcAft>
                          <a:spcPts val="1000"/>
                        </a:spcAft>
                      </a:pPr>
                      <a:r>
                        <a:rPr lang="en-US" sz="1100" dirty="0">
                          <a:effectLst/>
                        </a:rPr>
                        <a:t>1</a:t>
                      </a:r>
                      <a:endParaRPr lang="en-B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4770">
                        <a:lnSpc>
                          <a:spcPts val="1335"/>
                        </a:lnSpc>
                        <a:spcAft>
                          <a:spcPts val="1000"/>
                        </a:spcAft>
                      </a:pPr>
                      <a:r>
                        <a:rPr lang="en-US" sz="1100" spc="5">
                          <a:effectLst/>
                        </a:rPr>
                        <a:t>18</a:t>
                      </a:r>
                      <a:r>
                        <a:rPr lang="en-US" sz="1100" spc="-15">
                          <a:effectLst/>
                        </a:rPr>
                        <a:t>-</a:t>
                      </a:r>
                      <a:r>
                        <a:rPr lang="en-US" sz="1100" spc="5">
                          <a:effectLst/>
                        </a:rPr>
                        <a:t>24</a:t>
                      </a:r>
                      <a:endParaRPr lang="en-B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4770">
                        <a:lnSpc>
                          <a:spcPts val="1335"/>
                        </a:lnSpc>
                        <a:spcAft>
                          <a:spcPts val="1000"/>
                        </a:spcAft>
                      </a:pPr>
                      <a:r>
                        <a:rPr lang="en-US" sz="1100" spc="5">
                          <a:effectLst/>
                        </a:rPr>
                        <a:t>14</a:t>
                      </a:r>
                      <a:endParaRPr lang="en-B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2365914826"/>
                  </a:ext>
                </a:extLst>
              </a:tr>
              <a:tr h="252400">
                <a:tc>
                  <a:txBody>
                    <a:bodyPr/>
                    <a:lstStyle/>
                    <a:p>
                      <a:pPr marL="64770">
                        <a:lnSpc>
                          <a:spcPts val="1335"/>
                        </a:lnSpc>
                        <a:spcAft>
                          <a:spcPts val="1000"/>
                        </a:spcAft>
                      </a:pPr>
                      <a:r>
                        <a:rPr lang="en-US" sz="1100">
                          <a:effectLst/>
                        </a:rPr>
                        <a:t>Gent</a:t>
                      </a:r>
                      <a:endParaRPr lang="en-B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4770">
                        <a:lnSpc>
                          <a:spcPts val="1335"/>
                        </a:lnSpc>
                        <a:spcAft>
                          <a:spcPts val="1000"/>
                        </a:spcAft>
                      </a:pPr>
                      <a:r>
                        <a:rPr lang="en-US" sz="1100" dirty="0">
                          <a:effectLst/>
                        </a:rPr>
                        <a:t>2</a:t>
                      </a:r>
                      <a:endParaRPr lang="en-B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4770">
                        <a:lnSpc>
                          <a:spcPts val="1335"/>
                        </a:lnSpc>
                        <a:spcAft>
                          <a:spcPts val="1000"/>
                        </a:spcAft>
                      </a:pPr>
                      <a:r>
                        <a:rPr lang="en-US" sz="1100" spc="5">
                          <a:effectLst/>
                        </a:rPr>
                        <a:t>25</a:t>
                      </a:r>
                      <a:r>
                        <a:rPr lang="en-US" sz="1100" spc="-15">
                          <a:effectLst/>
                        </a:rPr>
                        <a:t>-</a:t>
                      </a:r>
                      <a:r>
                        <a:rPr lang="en-US" sz="1100" spc="5">
                          <a:effectLst/>
                        </a:rPr>
                        <a:t>34</a:t>
                      </a:r>
                      <a:endParaRPr lang="en-B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4770">
                        <a:lnSpc>
                          <a:spcPts val="1335"/>
                        </a:lnSpc>
                        <a:spcAft>
                          <a:spcPts val="1000"/>
                        </a:spcAft>
                      </a:pPr>
                      <a:r>
                        <a:rPr lang="en-US" sz="1100" spc="5">
                          <a:effectLst/>
                        </a:rPr>
                        <a:t>19</a:t>
                      </a:r>
                      <a:endParaRPr lang="en-B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462940211"/>
                  </a:ext>
                </a:extLst>
              </a:tr>
              <a:tr h="252400">
                <a:tc>
                  <a:txBody>
                    <a:bodyPr/>
                    <a:lstStyle/>
                    <a:p>
                      <a:pPr marL="64770">
                        <a:lnSpc>
                          <a:spcPts val="1335"/>
                        </a:lnSpc>
                        <a:spcAft>
                          <a:spcPts val="1000"/>
                        </a:spcAft>
                      </a:pPr>
                      <a:r>
                        <a:rPr lang="en-US" sz="1100">
                          <a:effectLst/>
                        </a:rPr>
                        <a:t>K</a:t>
                      </a:r>
                      <a:r>
                        <a:rPr lang="en-US" sz="1100" spc="5">
                          <a:effectLst/>
                        </a:rPr>
                        <a:t>o</a:t>
                      </a:r>
                      <a:r>
                        <a:rPr lang="en-US" sz="1100">
                          <a:effectLst/>
                        </a:rPr>
                        <a:t>rtri</a:t>
                      </a:r>
                      <a:r>
                        <a:rPr lang="en-US" sz="1100" spc="-15">
                          <a:effectLst/>
                        </a:rPr>
                        <a:t>j</a:t>
                      </a:r>
                      <a:r>
                        <a:rPr lang="en-US" sz="1100">
                          <a:effectLst/>
                        </a:rPr>
                        <a:t>k</a:t>
                      </a:r>
                      <a:endParaRPr lang="en-B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4770">
                        <a:lnSpc>
                          <a:spcPts val="1335"/>
                        </a:lnSpc>
                        <a:spcAft>
                          <a:spcPts val="1000"/>
                        </a:spcAft>
                      </a:pPr>
                      <a:r>
                        <a:rPr lang="en-US" sz="1100">
                          <a:effectLst/>
                        </a:rPr>
                        <a:t>2</a:t>
                      </a:r>
                      <a:endParaRPr lang="en-B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4770">
                        <a:lnSpc>
                          <a:spcPts val="1335"/>
                        </a:lnSpc>
                        <a:spcAft>
                          <a:spcPts val="1000"/>
                        </a:spcAft>
                      </a:pPr>
                      <a:r>
                        <a:rPr lang="en-US" sz="1100" spc="5">
                          <a:effectLst/>
                        </a:rPr>
                        <a:t>25</a:t>
                      </a:r>
                      <a:r>
                        <a:rPr lang="en-US" sz="1100" spc="-15">
                          <a:effectLst/>
                        </a:rPr>
                        <a:t>-</a:t>
                      </a:r>
                      <a:r>
                        <a:rPr lang="en-US" sz="1100" spc="5">
                          <a:effectLst/>
                        </a:rPr>
                        <a:t>34</a:t>
                      </a:r>
                      <a:endParaRPr lang="en-B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4770">
                        <a:lnSpc>
                          <a:spcPts val="1335"/>
                        </a:lnSpc>
                        <a:spcAft>
                          <a:spcPts val="1000"/>
                        </a:spcAft>
                      </a:pPr>
                      <a:r>
                        <a:rPr lang="en-US" sz="1100" spc="5">
                          <a:effectLst/>
                        </a:rPr>
                        <a:t>24</a:t>
                      </a:r>
                      <a:endParaRPr lang="en-B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521985181"/>
                  </a:ext>
                </a:extLst>
              </a:tr>
              <a:tr h="277446">
                <a:tc>
                  <a:txBody>
                    <a:bodyPr/>
                    <a:lstStyle/>
                    <a:p>
                      <a:pPr marL="64770">
                        <a:lnSpc>
                          <a:spcPct val="115000"/>
                        </a:lnSpc>
                        <a:spcAft>
                          <a:spcPts val="1000"/>
                        </a:spcAft>
                      </a:pPr>
                      <a:r>
                        <a:rPr lang="en-US" sz="1100">
                          <a:effectLst/>
                        </a:rPr>
                        <a:t>A</a:t>
                      </a:r>
                      <a:r>
                        <a:rPr lang="en-US" sz="1100" spc="-5">
                          <a:effectLst/>
                        </a:rPr>
                        <a:t>a</a:t>
                      </a:r>
                      <a:r>
                        <a:rPr lang="en-US" sz="1100">
                          <a:effectLst/>
                        </a:rPr>
                        <a:t>lst</a:t>
                      </a:r>
                      <a:endParaRPr lang="en-B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4770">
                        <a:lnSpc>
                          <a:spcPct val="115000"/>
                        </a:lnSpc>
                        <a:spcAft>
                          <a:spcPts val="1000"/>
                        </a:spcAft>
                      </a:pPr>
                      <a:r>
                        <a:rPr lang="en-US" sz="1100">
                          <a:effectLst/>
                        </a:rPr>
                        <a:t>1</a:t>
                      </a:r>
                      <a:endParaRPr lang="en-B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4770">
                        <a:lnSpc>
                          <a:spcPct val="115000"/>
                        </a:lnSpc>
                        <a:spcAft>
                          <a:spcPts val="1000"/>
                        </a:spcAft>
                      </a:pPr>
                      <a:r>
                        <a:rPr lang="en-US" sz="1100" spc="5" dirty="0">
                          <a:effectLst/>
                        </a:rPr>
                        <a:t>35</a:t>
                      </a:r>
                      <a:r>
                        <a:rPr lang="en-US" sz="1100" spc="-15" dirty="0">
                          <a:effectLst/>
                        </a:rPr>
                        <a:t>-</a:t>
                      </a:r>
                      <a:r>
                        <a:rPr lang="en-US" sz="1100" spc="5" dirty="0">
                          <a:effectLst/>
                        </a:rPr>
                        <a:t>49</a:t>
                      </a:r>
                      <a:endParaRPr lang="en-B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4770">
                        <a:lnSpc>
                          <a:spcPct val="115000"/>
                        </a:lnSpc>
                        <a:spcAft>
                          <a:spcPts val="1000"/>
                        </a:spcAft>
                      </a:pPr>
                      <a:r>
                        <a:rPr lang="en-US" sz="1100" spc="5">
                          <a:effectLst/>
                        </a:rPr>
                        <a:t>20</a:t>
                      </a:r>
                      <a:endParaRPr lang="en-B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455472114"/>
                  </a:ext>
                </a:extLst>
              </a:tr>
              <a:tr h="277446">
                <a:tc>
                  <a:txBody>
                    <a:bodyPr/>
                    <a:lstStyle/>
                    <a:p>
                      <a:pPr marL="64770">
                        <a:lnSpc>
                          <a:spcPts val="1335"/>
                        </a:lnSpc>
                        <a:spcAft>
                          <a:spcPts val="1000"/>
                        </a:spcAft>
                      </a:pPr>
                      <a:r>
                        <a:rPr lang="en-US" sz="1100">
                          <a:effectLst/>
                        </a:rPr>
                        <a:t>…</a:t>
                      </a:r>
                      <a:endParaRPr lang="en-B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1000"/>
                        </a:spcAft>
                      </a:pPr>
                      <a:r>
                        <a:rPr lang="en-US" sz="1100">
                          <a:effectLst/>
                        </a:rPr>
                        <a:t> </a:t>
                      </a:r>
                      <a:endParaRPr lang="en-B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1000"/>
                        </a:spcAft>
                      </a:pPr>
                      <a:r>
                        <a:rPr lang="en-US" sz="1100">
                          <a:effectLst/>
                        </a:rPr>
                        <a:t> </a:t>
                      </a:r>
                      <a:endParaRPr lang="en-B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1000"/>
                        </a:spcAft>
                      </a:pPr>
                      <a:r>
                        <a:rPr lang="en-US" sz="1100" dirty="0">
                          <a:effectLst/>
                        </a:rPr>
                        <a:t> </a:t>
                      </a:r>
                      <a:endParaRPr lang="en-B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2318667575"/>
                  </a:ext>
                </a:extLst>
              </a:tr>
            </a:tbl>
          </a:graphicData>
        </a:graphic>
      </p:graphicFrame>
      <p:graphicFrame>
        <p:nvGraphicFramePr>
          <p:cNvPr id="14" name="Table 13">
            <a:extLst>
              <a:ext uri="{FF2B5EF4-FFF2-40B4-BE49-F238E27FC236}">
                <a16:creationId xmlns:a16="http://schemas.microsoft.com/office/drawing/2014/main" id="{FFC6CC10-28EE-4413-8B3B-FADF54BEBEEE}"/>
              </a:ext>
            </a:extLst>
          </p:cNvPr>
          <p:cNvGraphicFramePr>
            <a:graphicFrameLocks noGrp="1"/>
          </p:cNvGraphicFramePr>
          <p:nvPr>
            <p:extLst>
              <p:ext uri="{D42A27DB-BD31-4B8C-83A1-F6EECF244321}">
                <p14:modId xmlns:p14="http://schemas.microsoft.com/office/powerpoint/2010/main" val="1999335457"/>
              </p:ext>
            </p:extLst>
          </p:nvPr>
        </p:nvGraphicFramePr>
        <p:xfrm>
          <a:off x="5991225" y="4181472"/>
          <a:ext cx="3676650" cy="1590675"/>
        </p:xfrm>
        <a:graphic>
          <a:graphicData uri="http://schemas.openxmlformats.org/drawingml/2006/table">
            <a:tbl>
              <a:tblPr firstRow="1" firstCol="1" lastRow="1" lastCol="1" bandRow="1" bandCol="1">
                <a:tableStyleId>{5C22544A-7EE6-4342-B048-85BDC9FD1C3A}</a:tableStyleId>
              </a:tblPr>
              <a:tblGrid>
                <a:gridCol w="2159970">
                  <a:extLst>
                    <a:ext uri="{9D8B030D-6E8A-4147-A177-3AD203B41FA5}">
                      <a16:colId xmlns:a16="http://schemas.microsoft.com/office/drawing/2014/main" val="2170937381"/>
                    </a:ext>
                  </a:extLst>
                </a:gridCol>
                <a:gridCol w="879163">
                  <a:extLst>
                    <a:ext uri="{9D8B030D-6E8A-4147-A177-3AD203B41FA5}">
                      <a16:colId xmlns:a16="http://schemas.microsoft.com/office/drawing/2014/main" val="1362268420"/>
                    </a:ext>
                  </a:extLst>
                </a:gridCol>
                <a:gridCol w="637517">
                  <a:extLst>
                    <a:ext uri="{9D8B030D-6E8A-4147-A177-3AD203B41FA5}">
                      <a16:colId xmlns:a16="http://schemas.microsoft.com/office/drawing/2014/main" val="2191766506"/>
                    </a:ext>
                  </a:extLst>
                </a:gridCol>
              </a:tblGrid>
              <a:tr h="551421">
                <a:tc>
                  <a:txBody>
                    <a:bodyPr/>
                    <a:lstStyle/>
                    <a:p>
                      <a:pPr marL="77470">
                        <a:lnSpc>
                          <a:spcPts val="1335"/>
                        </a:lnSpc>
                        <a:spcAft>
                          <a:spcPts val="1000"/>
                        </a:spcAft>
                        <a:tabLst>
                          <a:tab pos="889000" algn="l"/>
                        </a:tabLst>
                      </a:pPr>
                      <a:r>
                        <a:rPr lang="en-US" sz="1100">
                          <a:effectLst/>
                        </a:rPr>
                        <a:t>W</a:t>
                      </a:r>
                      <a:r>
                        <a:rPr lang="en-US" sz="1100" spc="-5">
                          <a:effectLst/>
                        </a:rPr>
                        <a:t>o</a:t>
                      </a:r>
                      <a:r>
                        <a:rPr lang="en-US" sz="1100" spc="5">
                          <a:effectLst/>
                        </a:rPr>
                        <a:t>o</a:t>
                      </a:r>
                      <a:r>
                        <a:rPr lang="en-US" sz="1100" spc="-5">
                          <a:effectLst/>
                        </a:rPr>
                        <a:t>np</a:t>
                      </a:r>
                      <a:r>
                        <a:rPr lang="en-US" sz="1100">
                          <a:effectLst/>
                        </a:rPr>
                        <a:t>la</a:t>
                      </a:r>
                      <a:r>
                        <a:rPr lang="en-US" sz="1100" spc="-5">
                          <a:effectLst/>
                        </a:rPr>
                        <a:t>a</a:t>
                      </a:r>
                      <a:r>
                        <a:rPr lang="en-US" sz="1100">
                          <a:effectLst/>
                        </a:rPr>
                        <a:t>ts	</a:t>
                      </a:r>
                      <a:r>
                        <a:rPr lang="en-US" sz="1100" spc="-5">
                          <a:effectLst/>
                        </a:rPr>
                        <a:t>n</a:t>
                      </a:r>
                      <a:r>
                        <a:rPr lang="en-US" sz="1100">
                          <a:effectLst/>
                        </a:rPr>
                        <a:t>ati</a:t>
                      </a:r>
                      <a:r>
                        <a:rPr lang="en-US" sz="1100" spc="5">
                          <a:effectLst/>
                        </a:rPr>
                        <a:t>o</a:t>
                      </a:r>
                      <a:r>
                        <a:rPr lang="en-US" sz="1100" spc="-5">
                          <a:effectLst/>
                        </a:rPr>
                        <a:t>n</a:t>
                      </a:r>
                      <a:r>
                        <a:rPr lang="en-US" sz="1100">
                          <a:effectLst/>
                        </a:rPr>
                        <a:t>al</a:t>
                      </a:r>
                      <a:r>
                        <a:rPr lang="en-US" sz="1100" spc="-5">
                          <a:effectLst/>
                        </a:rPr>
                        <a:t>i</a:t>
                      </a:r>
                      <a:r>
                        <a:rPr lang="en-US" sz="1100">
                          <a:effectLst/>
                        </a:rPr>
                        <a:t>t</a:t>
                      </a:r>
                      <a:r>
                        <a:rPr lang="en-US" sz="1100" spc="5">
                          <a:effectLst/>
                        </a:rPr>
                        <a:t>e</a:t>
                      </a:r>
                      <a:r>
                        <a:rPr lang="en-US" sz="1100" spc="-15">
                          <a:effectLst/>
                        </a:rPr>
                        <a:t>i</a:t>
                      </a:r>
                      <a:r>
                        <a:rPr lang="en-US" sz="1100">
                          <a:effectLst/>
                        </a:rPr>
                        <a:t>t</a:t>
                      </a:r>
                      <a:endParaRPr lang="en-B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4770">
                        <a:lnSpc>
                          <a:spcPts val="1335"/>
                        </a:lnSpc>
                        <a:spcAft>
                          <a:spcPts val="1000"/>
                        </a:spcAft>
                      </a:pPr>
                      <a:r>
                        <a:rPr lang="en-US" sz="1100" dirty="0">
                          <a:effectLst/>
                        </a:rPr>
                        <a:t>So</a:t>
                      </a:r>
                      <a:r>
                        <a:rPr lang="en-US" sz="1100" spc="5" dirty="0">
                          <a:effectLst/>
                        </a:rPr>
                        <a:t>c</a:t>
                      </a:r>
                      <a:r>
                        <a:rPr lang="en-US" sz="1100" dirty="0">
                          <a:effectLst/>
                        </a:rPr>
                        <a:t>-e</a:t>
                      </a:r>
                      <a:r>
                        <a:rPr lang="en-US" sz="1100" spc="-10" dirty="0">
                          <a:effectLst/>
                        </a:rPr>
                        <a:t>c</a:t>
                      </a:r>
                      <a:r>
                        <a:rPr lang="en-US" sz="1100" dirty="0">
                          <a:effectLst/>
                        </a:rPr>
                        <a:t>o</a:t>
                      </a:r>
                      <a:endParaRPr lang="en-BE" sz="1100" dirty="0">
                        <a:effectLst/>
                      </a:endParaRPr>
                    </a:p>
                    <a:p>
                      <a:pPr marL="64770">
                        <a:lnSpc>
                          <a:spcPct val="115000"/>
                        </a:lnSpc>
                        <a:spcAft>
                          <a:spcPts val="1000"/>
                        </a:spcAft>
                      </a:pPr>
                      <a:r>
                        <a:rPr lang="en-US" sz="1100" spc="-5" dirty="0" err="1">
                          <a:effectLst/>
                        </a:rPr>
                        <a:t>p</a:t>
                      </a:r>
                      <a:r>
                        <a:rPr lang="en-US" sz="1100" spc="5" dirty="0" err="1">
                          <a:effectLst/>
                        </a:rPr>
                        <a:t>o</a:t>
                      </a:r>
                      <a:r>
                        <a:rPr lang="en-US" sz="1100" dirty="0" err="1">
                          <a:effectLst/>
                        </a:rPr>
                        <a:t>sitie</a:t>
                      </a:r>
                      <a:endParaRPr lang="en-B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4770">
                        <a:lnSpc>
                          <a:spcPts val="1335"/>
                        </a:lnSpc>
                        <a:spcAft>
                          <a:spcPts val="1000"/>
                        </a:spcAft>
                      </a:pPr>
                      <a:r>
                        <a:rPr lang="en-US" sz="1100" dirty="0" err="1">
                          <a:effectLst/>
                        </a:rPr>
                        <a:t>aa</a:t>
                      </a:r>
                      <a:r>
                        <a:rPr lang="en-US" sz="1100" spc="-5" dirty="0" err="1">
                          <a:effectLst/>
                        </a:rPr>
                        <a:t>n</a:t>
                      </a:r>
                      <a:r>
                        <a:rPr lang="en-US" sz="1100" dirty="0" err="1">
                          <a:effectLst/>
                        </a:rPr>
                        <a:t>tal</a:t>
                      </a:r>
                      <a:endParaRPr lang="en-B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505165679"/>
                  </a:ext>
                </a:extLst>
              </a:tr>
              <a:tr h="205544">
                <a:tc>
                  <a:txBody>
                    <a:bodyPr/>
                    <a:lstStyle/>
                    <a:p>
                      <a:pPr marL="77470">
                        <a:lnSpc>
                          <a:spcPts val="1335"/>
                        </a:lnSpc>
                        <a:spcAft>
                          <a:spcPts val="1000"/>
                        </a:spcAft>
                        <a:tabLst>
                          <a:tab pos="889000" algn="l"/>
                        </a:tabLst>
                      </a:pPr>
                      <a:r>
                        <a:rPr lang="en-US" sz="1100">
                          <a:effectLst/>
                        </a:rPr>
                        <a:t>Br</a:t>
                      </a:r>
                      <a:r>
                        <a:rPr lang="en-US" sz="1100" spc="-5">
                          <a:effectLst/>
                        </a:rPr>
                        <a:t>ugg</a:t>
                      </a:r>
                      <a:r>
                        <a:rPr lang="en-US" sz="1100">
                          <a:effectLst/>
                        </a:rPr>
                        <a:t>e	Belg</a:t>
                      </a:r>
                      <a:endParaRPr lang="en-B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4770">
                        <a:lnSpc>
                          <a:spcPts val="1335"/>
                        </a:lnSpc>
                        <a:spcAft>
                          <a:spcPts val="1000"/>
                        </a:spcAft>
                      </a:pPr>
                      <a:r>
                        <a:rPr lang="en-US" sz="1100">
                          <a:effectLst/>
                        </a:rPr>
                        <a:t>W</a:t>
                      </a:r>
                      <a:r>
                        <a:rPr lang="en-US" sz="1100" spc="5">
                          <a:effectLst/>
                        </a:rPr>
                        <a:t>e</a:t>
                      </a:r>
                      <a:r>
                        <a:rPr lang="en-US" sz="1100">
                          <a:effectLst/>
                        </a:rPr>
                        <a:t>r</a:t>
                      </a:r>
                      <a:r>
                        <a:rPr lang="en-US" sz="1100" spc="-10">
                          <a:effectLst/>
                        </a:rPr>
                        <a:t>k</a:t>
                      </a:r>
                      <a:r>
                        <a:rPr lang="en-US" sz="1100">
                          <a:effectLst/>
                        </a:rPr>
                        <a:t>end</a:t>
                      </a:r>
                      <a:endParaRPr lang="en-B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4770">
                        <a:lnSpc>
                          <a:spcPts val="1335"/>
                        </a:lnSpc>
                        <a:spcAft>
                          <a:spcPts val="1000"/>
                        </a:spcAft>
                      </a:pPr>
                      <a:r>
                        <a:rPr lang="en-US" sz="1100" spc="5">
                          <a:effectLst/>
                        </a:rPr>
                        <a:t>37</a:t>
                      </a:r>
                      <a:endParaRPr lang="en-B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788165172"/>
                  </a:ext>
                </a:extLst>
              </a:tr>
              <a:tr h="205544">
                <a:tc>
                  <a:txBody>
                    <a:bodyPr/>
                    <a:lstStyle/>
                    <a:p>
                      <a:pPr marL="77470">
                        <a:lnSpc>
                          <a:spcPts val="1335"/>
                        </a:lnSpc>
                        <a:spcAft>
                          <a:spcPts val="1000"/>
                        </a:spcAft>
                        <a:tabLst>
                          <a:tab pos="889000" algn="l"/>
                        </a:tabLst>
                      </a:pPr>
                      <a:r>
                        <a:rPr lang="en-US" sz="1100">
                          <a:effectLst/>
                        </a:rPr>
                        <a:t>Gent	EU</a:t>
                      </a:r>
                      <a:endParaRPr lang="en-B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4770">
                        <a:lnSpc>
                          <a:spcPts val="1335"/>
                        </a:lnSpc>
                        <a:spcAft>
                          <a:spcPts val="1000"/>
                        </a:spcAft>
                      </a:pPr>
                      <a:r>
                        <a:rPr lang="en-US" sz="1100">
                          <a:effectLst/>
                        </a:rPr>
                        <a:t>W</a:t>
                      </a:r>
                      <a:r>
                        <a:rPr lang="en-US" sz="1100" spc="5">
                          <a:effectLst/>
                        </a:rPr>
                        <a:t>e</a:t>
                      </a:r>
                      <a:r>
                        <a:rPr lang="en-US" sz="1100">
                          <a:effectLst/>
                        </a:rPr>
                        <a:t>rk</a:t>
                      </a:r>
                      <a:r>
                        <a:rPr lang="en-US" sz="1100" spc="-10">
                          <a:effectLst/>
                        </a:rPr>
                        <a:t>l</a:t>
                      </a:r>
                      <a:r>
                        <a:rPr lang="en-US" sz="1100" spc="5">
                          <a:effectLst/>
                        </a:rPr>
                        <a:t>o</a:t>
                      </a:r>
                      <a:r>
                        <a:rPr lang="en-US" sz="1100" spc="-5">
                          <a:effectLst/>
                        </a:rPr>
                        <a:t>o</a:t>
                      </a:r>
                      <a:r>
                        <a:rPr lang="en-US" sz="1100">
                          <a:effectLst/>
                        </a:rPr>
                        <a:t>s</a:t>
                      </a:r>
                      <a:endParaRPr lang="en-B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4770">
                        <a:lnSpc>
                          <a:spcPts val="1335"/>
                        </a:lnSpc>
                        <a:spcAft>
                          <a:spcPts val="1000"/>
                        </a:spcAft>
                      </a:pPr>
                      <a:r>
                        <a:rPr lang="en-US" sz="1100" spc="5">
                          <a:effectLst/>
                        </a:rPr>
                        <a:t>26</a:t>
                      </a:r>
                      <a:endParaRPr lang="en-B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2103128036"/>
                  </a:ext>
                </a:extLst>
              </a:tr>
              <a:tr h="205544">
                <a:tc>
                  <a:txBody>
                    <a:bodyPr/>
                    <a:lstStyle/>
                    <a:p>
                      <a:pPr marL="77470">
                        <a:lnSpc>
                          <a:spcPts val="1335"/>
                        </a:lnSpc>
                        <a:spcAft>
                          <a:spcPts val="1000"/>
                        </a:spcAft>
                        <a:tabLst>
                          <a:tab pos="889000" algn="l"/>
                        </a:tabLst>
                      </a:pPr>
                      <a:r>
                        <a:rPr lang="en-US" sz="1100">
                          <a:effectLst/>
                        </a:rPr>
                        <a:t>K</a:t>
                      </a:r>
                      <a:r>
                        <a:rPr lang="en-US" sz="1100" spc="5">
                          <a:effectLst/>
                        </a:rPr>
                        <a:t>o</a:t>
                      </a:r>
                      <a:r>
                        <a:rPr lang="en-US" sz="1100">
                          <a:effectLst/>
                        </a:rPr>
                        <a:t>rtri</a:t>
                      </a:r>
                      <a:r>
                        <a:rPr lang="en-US" sz="1100" spc="-15">
                          <a:effectLst/>
                        </a:rPr>
                        <a:t>j</a:t>
                      </a:r>
                      <a:r>
                        <a:rPr lang="en-US" sz="1100">
                          <a:effectLst/>
                        </a:rPr>
                        <a:t>k	EU</a:t>
                      </a:r>
                      <a:endParaRPr lang="en-B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4770">
                        <a:lnSpc>
                          <a:spcPts val="1335"/>
                        </a:lnSpc>
                        <a:spcAft>
                          <a:spcPts val="1000"/>
                        </a:spcAft>
                      </a:pPr>
                      <a:r>
                        <a:rPr lang="en-US" sz="1100">
                          <a:effectLst/>
                        </a:rPr>
                        <a:t>W</a:t>
                      </a:r>
                      <a:r>
                        <a:rPr lang="en-US" sz="1100" spc="5">
                          <a:effectLst/>
                        </a:rPr>
                        <a:t>e</a:t>
                      </a:r>
                      <a:r>
                        <a:rPr lang="en-US" sz="1100">
                          <a:effectLst/>
                        </a:rPr>
                        <a:t>r</a:t>
                      </a:r>
                      <a:r>
                        <a:rPr lang="en-US" sz="1100" spc="-10">
                          <a:effectLst/>
                        </a:rPr>
                        <a:t>k</a:t>
                      </a:r>
                      <a:r>
                        <a:rPr lang="en-US" sz="1100">
                          <a:effectLst/>
                        </a:rPr>
                        <a:t>end</a:t>
                      </a:r>
                      <a:endParaRPr lang="en-B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4770">
                        <a:lnSpc>
                          <a:spcPts val="1335"/>
                        </a:lnSpc>
                        <a:spcAft>
                          <a:spcPts val="1000"/>
                        </a:spcAft>
                      </a:pPr>
                      <a:r>
                        <a:rPr lang="en-US" sz="1100" spc="5">
                          <a:effectLst/>
                        </a:rPr>
                        <a:t>18</a:t>
                      </a:r>
                      <a:endParaRPr lang="en-B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217161805"/>
                  </a:ext>
                </a:extLst>
              </a:tr>
              <a:tr h="211311">
                <a:tc>
                  <a:txBody>
                    <a:bodyPr/>
                    <a:lstStyle/>
                    <a:p>
                      <a:pPr marL="77470">
                        <a:lnSpc>
                          <a:spcPct val="115000"/>
                        </a:lnSpc>
                        <a:spcAft>
                          <a:spcPts val="1000"/>
                        </a:spcAft>
                        <a:tabLst>
                          <a:tab pos="889000" algn="l"/>
                        </a:tabLst>
                      </a:pPr>
                      <a:r>
                        <a:rPr lang="en-US" sz="1100">
                          <a:effectLst/>
                        </a:rPr>
                        <a:t>A</a:t>
                      </a:r>
                      <a:r>
                        <a:rPr lang="en-US" sz="1100" spc="-5">
                          <a:effectLst/>
                        </a:rPr>
                        <a:t>a</a:t>
                      </a:r>
                      <a:r>
                        <a:rPr lang="en-US" sz="1100">
                          <a:effectLst/>
                        </a:rPr>
                        <a:t>lst	A</a:t>
                      </a:r>
                      <a:r>
                        <a:rPr lang="en-US" sz="1100" spc="-5">
                          <a:effectLst/>
                        </a:rPr>
                        <a:t>f</a:t>
                      </a:r>
                      <a:r>
                        <a:rPr lang="en-US" sz="1100">
                          <a:effectLst/>
                        </a:rPr>
                        <a:t>rika</a:t>
                      </a:r>
                      <a:endParaRPr lang="en-B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4770">
                        <a:lnSpc>
                          <a:spcPct val="115000"/>
                        </a:lnSpc>
                        <a:spcAft>
                          <a:spcPts val="1000"/>
                        </a:spcAft>
                      </a:pPr>
                      <a:r>
                        <a:rPr lang="en-US" sz="1100">
                          <a:effectLst/>
                        </a:rPr>
                        <a:t>W</a:t>
                      </a:r>
                      <a:r>
                        <a:rPr lang="en-US" sz="1100" spc="5">
                          <a:effectLst/>
                        </a:rPr>
                        <a:t>e</a:t>
                      </a:r>
                      <a:r>
                        <a:rPr lang="en-US" sz="1100">
                          <a:effectLst/>
                        </a:rPr>
                        <a:t>rk</a:t>
                      </a:r>
                      <a:r>
                        <a:rPr lang="en-US" sz="1100" spc="-10">
                          <a:effectLst/>
                        </a:rPr>
                        <a:t>l</a:t>
                      </a:r>
                      <a:r>
                        <a:rPr lang="en-US" sz="1100" spc="5">
                          <a:effectLst/>
                        </a:rPr>
                        <a:t>o</a:t>
                      </a:r>
                      <a:r>
                        <a:rPr lang="en-US" sz="1100" spc="-5">
                          <a:effectLst/>
                        </a:rPr>
                        <a:t>o</a:t>
                      </a:r>
                      <a:r>
                        <a:rPr lang="en-US" sz="1100">
                          <a:effectLst/>
                        </a:rPr>
                        <a:t>s</a:t>
                      </a:r>
                      <a:endParaRPr lang="en-B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4770">
                        <a:lnSpc>
                          <a:spcPct val="115000"/>
                        </a:lnSpc>
                        <a:spcAft>
                          <a:spcPts val="1000"/>
                        </a:spcAft>
                      </a:pPr>
                      <a:r>
                        <a:rPr lang="en-US" sz="1100" spc="5">
                          <a:effectLst/>
                        </a:rPr>
                        <a:t>54</a:t>
                      </a:r>
                      <a:endParaRPr lang="en-B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3500581734"/>
                  </a:ext>
                </a:extLst>
              </a:tr>
              <a:tr h="211311">
                <a:tc>
                  <a:txBody>
                    <a:bodyPr/>
                    <a:lstStyle/>
                    <a:p>
                      <a:pPr>
                        <a:lnSpc>
                          <a:spcPct val="115000"/>
                        </a:lnSpc>
                        <a:spcAft>
                          <a:spcPts val="1000"/>
                        </a:spcAft>
                      </a:pPr>
                      <a:r>
                        <a:rPr lang="en-US" sz="1100">
                          <a:effectLst/>
                        </a:rPr>
                        <a:t> </a:t>
                      </a:r>
                      <a:endParaRPr lang="en-B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1000"/>
                        </a:spcAft>
                      </a:pPr>
                      <a:r>
                        <a:rPr lang="en-US" sz="1100">
                          <a:effectLst/>
                        </a:rPr>
                        <a:t> </a:t>
                      </a:r>
                      <a:endParaRPr lang="en-B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1000"/>
                        </a:spcAft>
                      </a:pPr>
                      <a:r>
                        <a:rPr lang="en-US" sz="1100" dirty="0">
                          <a:effectLst/>
                        </a:rPr>
                        <a:t> </a:t>
                      </a:r>
                      <a:endParaRPr lang="en-B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565685946"/>
                  </a:ext>
                </a:extLst>
              </a:tr>
            </a:tbl>
          </a:graphicData>
        </a:graphic>
      </p:graphicFrame>
    </p:spTree>
    <p:extLst>
      <p:ext uri="{BB962C8B-B14F-4D97-AF65-F5344CB8AC3E}">
        <p14:creationId xmlns:p14="http://schemas.microsoft.com/office/powerpoint/2010/main" val="38203102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lstStyle/>
          <a:p>
            <a:r>
              <a:rPr lang="en-US" dirty="0" err="1"/>
              <a:t>Gebruikte</a:t>
            </a:r>
            <a:r>
              <a:rPr lang="en-US" dirty="0"/>
              <a:t> </a:t>
            </a:r>
            <a:r>
              <a:rPr lang="en-US" dirty="0" err="1"/>
              <a:t>methoden</a:t>
            </a:r>
            <a:endParaRPr lang="en-US" dirty="0"/>
          </a:p>
        </p:txBody>
      </p:sp>
      <p:sp>
        <p:nvSpPr>
          <p:cNvPr id="3" name="Content Placeholder 2"/>
          <p:cNvSpPr>
            <a:spLocks noGrp="1"/>
          </p:cNvSpPr>
          <p:nvPr>
            <p:ph idx="1"/>
          </p:nvPr>
        </p:nvSpPr>
        <p:spPr>
          <a:xfrm>
            <a:off x="838200" y="1718044"/>
            <a:ext cx="10515600" cy="4882411"/>
          </a:xfrm>
        </p:spPr>
        <p:txBody>
          <a:bodyPr>
            <a:normAutofit/>
          </a:bodyPr>
          <a:lstStyle/>
          <a:p>
            <a:r>
              <a:rPr lang="nl-NL" u="sng" spc="5" dirty="0">
                <a:ea typeface="Calibri" panose="020F0502020204030204" pitchFamily="34" charset="0"/>
                <a:cs typeface="Calibri" panose="020F0502020204030204" pitchFamily="34" charset="0"/>
              </a:rPr>
              <a:t>2-fasen methode</a:t>
            </a:r>
            <a:endParaRPr lang="nl-NL" spc="5" dirty="0">
              <a:ea typeface="Calibri" panose="020F0502020204030204" pitchFamily="34" charset="0"/>
              <a:cs typeface="Calibri" panose="020F0502020204030204" pitchFamily="34" charset="0"/>
            </a:endParaRPr>
          </a:p>
          <a:p>
            <a:pPr marL="597150" lvl="1" indent="-285750">
              <a:defRPr/>
            </a:pPr>
            <a:r>
              <a:rPr lang="nl-NL" dirty="0"/>
              <a:t>deze methode wordt toegepast in het geval van </a:t>
            </a:r>
            <a:r>
              <a:rPr lang="nl-NL" dirty="0" err="1"/>
              <a:t>gepseudonimiseerde</a:t>
            </a:r>
            <a:r>
              <a:rPr lang="nl-NL" dirty="0"/>
              <a:t> persoonsgegevens waarbij een grote databank moet geconsulteerd worden</a:t>
            </a:r>
          </a:p>
          <a:p>
            <a:pPr marL="597150" lvl="1" indent="-285750">
              <a:defRPr/>
            </a:pPr>
            <a:r>
              <a:rPr lang="nl-NL" dirty="0"/>
              <a:t>deze databank wordt op een server van de KSZ geplaatst in een beveiligde omgeving. De onderzoeker krijgt toegang tot deze databank binnen de lokalen van de KSZ</a:t>
            </a:r>
          </a:p>
          <a:p>
            <a:pPr marL="597150" lvl="1" indent="-285750">
              <a:defRPr/>
            </a:pPr>
            <a:r>
              <a:rPr lang="nl-NL" dirty="0"/>
              <a:t>ter voorbereiding wordt aan de onderzoeker een kleine steekproef uit die databank meegedeeld. De idee is dat de onderzoeker hierop zijn applicaties ontwikkelt en test en ze vervolgens uitvoert op de gehele databank in de lokalen van de KSZ</a:t>
            </a:r>
          </a:p>
          <a:p>
            <a:pPr marL="597150" lvl="1" indent="-285750">
              <a:defRPr/>
            </a:pPr>
            <a:r>
              <a:rPr lang="nl-NL" dirty="0"/>
              <a:t>de onderzoeker neemt alleen de resultaten van die uitvoering mee, in de vorm van geaggregeerde gegevens</a:t>
            </a:r>
          </a:p>
          <a:p>
            <a:pPr marL="311400" lvl="1" indent="0">
              <a:buNone/>
            </a:pPr>
            <a:endParaRPr lang="en-BE" sz="1900" dirty="0">
              <a:effectLst/>
              <a:latin typeface="Calibri" panose="020F0502020204030204" pitchFamily="34" charset="0"/>
              <a:ea typeface="Calibri" panose="020F0502020204030204" pitchFamily="34" charset="0"/>
              <a:cs typeface="Times New Roman" panose="02020603050405020304" pitchFamily="18" charset="0"/>
            </a:endParaRPr>
          </a:p>
          <a:p>
            <a:endParaRPr lang="nl-NL" sz="7200" dirty="0"/>
          </a:p>
        </p:txBody>
      </p:sp>
    </p:spTree>
    <p:extLst>
      <p:ext uri="{BB962C8B-B14F-4D97-AF65-F5344CB8AC3E}">
        <p14:creationId xmlns:p14="http://schemas.microsoft.com/office/powerpoint/2010/main" val="1598596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191621-4A8A-4BF2-98C6-516E79B9AC39}"/>
              </a:ext>
            </a:extLst>
          </p:cNvPr>
          <p:cNvSpPr>
            <a:spLocks noGrp="1"/>
          </p:cNvSpPr>
          <p:nvPr>
            <p:ph type="title"/>
          </p:nvPr>
        </p:nvSpPr>
        <p:spPr/>
        <p:txBody>
          <a:bodyPr/>
          <a:lstStyle/>
          <a:p>
            <a:r>
              <a:rPr lang="nl-BE" dirty="0"/>
              <a:t>Gebruikte methoden</a:t>
            </a:r>
            <a:endParaRPr lang="en-BE" dirty="0"/>
          </a:p>
        </p:txBody>
      </p:sp>
      <p:sp>
        <p:nvSpPr>
          <p:cNvPr id="3" name="Content Placeholder 2">
            <a:extLst>
              <a:ext uri="{FF2B5EF4-FFF2-40B4-BE49-F238E27FC236}">
                <a16:creationId xmlns:a16="http://schemas.microsoft.com/office/drawing/2014/main" id="{0EFD247D-79C5-4DD1-A9C8-293DE20BA490}"/>
              </a:ext>
            </a:extLst>
          </p:cNvPr>
          <p:cNvSpPr>
            <a:spLocks noGrp="1"/>
          </p:cNvSpPr>
          <p:nvPr>
            <p:ph idx="1"/>
          </p:nvPr>
        </p:nvSpPr>
        <p:spPr/>
        <p:txBody>
          <a:bodyPr/>
          <a:lstStyle/>
          <a:p>
            <a:r>
              <a:rPr lang="nl-NL" u="sng" dirty="0" err="1"/>
              <a:t>Scramblen</a:t>
            </a:r>
            <a:r>
              <a:rPr lang="nl-NL" u="sng" dirty="0"/>
              <a:t> van data</a:t>
            </a:r>
          </a:p>
          <a:p>
            <a:pPr marL="597150" lvl="1" indent="-285750"/>
            <a:r>
              <a:rPr lang="nl-NL" dirty="0" err="1"/>
              <a:t>scramblen</a:t>
            </a:r>
            <a:r>
              <a:rPr lang="nl-NL" dirty="0"/>
              <a:t> is een techniek waarbij de reële data worden vervangen door data die geen werkelijke situatie meer voorstellen</a:t>
            </a:r>
          </a:p>
          <a:p>
            <a:pPr marL="597150" lvl="1" indent="-285750"/>
            <a:r>
              <a:rPr lang="nl-NL" dirty="0"/>
              <a:t>waarden kunnen vervangen worden door fictieve, of er kan een omwisseling van waarden gebeuren (bv. de woonplaats Antwerpen wordt vervangen door de woonplaats Hasselt)</a:t>
            </a:r>
          </a:p>
          <a:p>
            <a:pPr marL="597150" lvl="1" indent="-285750"/>
            <a:r>
              <a:rPr lang="nl-NL" dirty="0"/>
              <a:t>er kunnen ook bepaalde voorwaarden worden opgelegd (bv. waarden moeten binnen een bepaalde range blijven, bepaalde waarden mogen niet voorkomen, enz.)</a:t>
            </a:r>
          </a:p>
          <a:p>
            <a:pPr marL="597150" lvl="1" indent="-285750"/>
            <a:r>
              <a:rPr lang="nl-NL" dirty="0"/>
              <a:t>er kunnen ook voorwaarden worden opgelegd tussen bepaalde variabelen zodat bepaalde verbanden bewaard blijven (bv. een waarde X van variabele A gaat altijd samen met een waarde Y van variabele B)</a:t>
            </a:r>
          </a:p>
          <a:p>
            <a:pPr marL="597150" lvl="1" indent="-285750"/>
            <a:r>
              <a:rPr lang="nl-NL" dirty="0" err="1"/>
              <a:t>gescramblede</a:t>
            </a:r>
            <a:r>
              <a:rPr lang="nl-NL" dirty="0"/>
              <a:t> datasets dienen niet om er analyses op uit te voeren, maar om toepassingen voor te bereiden die kunnen uitgevoerd worden op de reële data op een beveiligde server binnen de lokalen van de KSZ</a:t>
            </a:r>
          </a:p>
          <a:p>
            <a:pPr marL="597150" lvl="1" indent="-285750"/>
            <a:r>
              <a:rPr lang="nl-NL" dirty="0"/>
              <a:t>de onderzoeker neemt alleen de resultaten van die uitvoering mee, in de vorm van geaggregeerde gegevens</a:t>
            </a:r>
          </a:p>
          <a:p>
            <a:endParaRPr lang="en-BE" dirty="0"/>
          </a:p>
        </p:txBody>
      </p:sp>
    </p:spTree>
    <p:extLst>
      <p:ext uri="{BB962C8B-B14F-4D97-AF65-F5344CB8AC3E}">
        <p14:creationId xmlns:p14="http://schemas.microsoft.com/office/powerpoint/2010/main" val="17953352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374664"/>
        </a:solidFill>
        <a:effectLst/>
      </p:bgPr>
    </p:bg>
    <p:spTree>
      <p:nvGrpSpPr>
        <p:cNvPr id="1" name=""/>
        <p:cNvGrpSpPr/>
        <p:nvPr/>
      </p:nvGrpSpPr>
      <p:grpSpPr>
        <a:xfrm>
          <a:off x="0" y="0"/>
          <a:ext cx="0" cy="0"/>
          <a:chOff x="0" y="0"/>
          <a:chExt cx="0" cy="0"/>
        </a:xfrm>
      </p:grpSpPr>
      <p:grpSp>
        <p:nvGrpSpPr>
          <p:cNvPr id="7" name="Group 6"/>
          <p:cNvGrpSpPr/>
          <p:nvPr/>
        </p:nvGrpSpPr>
        <p:grpSpPr>
          <a:xfrm>
            <a:off x="-1" y="1964991"/>
            <a:ext cx="9369979" cy="3049081"/>
            <a:chOff x="-1" y="1624519"/>
            <a:chExt cx="9369979" cy="3049081"/>
          </a:xfrm>
        </p:grpSpPr>
        <p:sp>
          <p:nvSpPr>
            <p:cNvPr id="3" name="Round Same Side Corner Rectangle 2"/>
            <p:cNvSpPr/>
            <p:nvPr/>
          </p:nvSpPr>
          <p:spPr>
            <a:xfrm rot="5400000">
              <a:off x="3160448" y="-1535930"/>
              <a:ext cx="3049081" cy="9369979"/>
            </a:xfrm>
            <a:prstGeom prst="round2Same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TextBox 5"/>
            <p:cNvSpPr txBox="1"/>
            <p:nvPr/>
          </p:nvSpPr>
          <p:spPr>
            <a:xfrm>
              <a:off x="1324082" y="2721114"/>
              <a:ext cx="6721812" cy="70788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l-NL" altLang="en-US" sz="4000" b="1" i="0" u="none" strike="noStrike" kern="1200" cap="none" spc="0" normalizeH="0" baseline="0" noProof="0" dirty="0">
                  <a:ln>
                    <a:noFill/>
                  </a:ln>
                  <a:solidFill>
                    <a:srgbClr val="374664"/>
                  </a:solidFill>
                  <a:effectLst/>
                  <a:uLnTx/>
                  <a:uFillTx/>
                  <a:latin typeface="Microsoft JhengHei Light" panose="020B0304030504040204" pitchFamily="34" charset="-120"/>
                  <a:ea typeface="Microsoft JhengHei Light" panose="020B0304030504040204" pitchFamily="34" charset="-120"/>
                  <a:cs typeface="+mn-cs"/>
                </a:rPr>
                <a:t>Dank u voor uw vragen</a:t>
              </a:r>
              <a:endParaRPr kumimoji="0" lang="fr-BE" altLang="en-US" sz="4000" b="1" i="0" u="none" strike="noStrike" kern="1200" cap="none" spc="0" normalizeH="0" baseline="0" noProof="0" dirty="0">
                <a:ln>
                  <a:noFill/>
                </a:ln>
                <a:solidFill>
                  <a:srgbClr val="374664"/>
                </a:solidFill>
                <a:effectLst/>
                <a:uLnTx/>
                <a:uFillTx/>
                <a:latin typeface="Microsoft JhengHei Light" panose="020B0304030504040204" pitchFamily="34" charset="-120"/>
                <a:ea typeface="Microsoft JhengHei Light" panose="020B0304030504040204" pitchFamily="34" charset="-120"/>
                <a:cs typeface="+mn-cs"/>
              </a:endParaRPr>
            </a:p>
          </p:txBody>
        </p:sp>
      </p:grpSp>
    </p:spTree>
    <p:extLst>
      <p:ext uri="{BB962C8B-B14F-4D97-AF65-F5344CB8AC3E}">
        <p14:creationId xmlns:p14="http://schemas.microsoft.com/office/powerpoint/2010/main" val="38787874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18677</TotalTime>
  <Words>877</Words>
  <Application>Microsoft Office PowerPoint</Application>
  <PresentationFormat>Breedbeeld</PresentationFormat>
  <Paragraphs>132</Paragraphs>
  <Slides>9</Slides>
  <Notes>1</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9</vt:i4>
      </vt:variant>
    </vt:vector>
  </HeadingPairs>
  <TitlesOfParts>
    <vt:vector size="15" baseType="lpstr">
      <vt:lpstr>Microsoft JhengHei</vt:lpstr>
      <vt:lpstr>Microsoft JhengHei Light</vt:lpstr>
      <vt:lpstr>Arial</vt:lpstr>
      <vt:lpstr>Calibri</vt:lpstr>
      <vt:lpstr>Calibri Light</vt:lpstr>
      <vt:lpstr>Office Theme</vt:lpstr>
      <vt:lpstr>PowerPoint-presentatie</vt:lpstr>
      <vt:lpstr>Algemeen</vt:lpstr>
      <vt:lpstr>Rol KSZ</vt:lpstr>
      <vt:lpstr>Gebruikte methoden</vt:lpstr>
      <vt:lpstr>Gebruikte methoden</vt:lpstr>
      <vt:lpstr>Gebruikte methoden</vt:lpstr>
      <vt:lpstr>Gebruikte methoden</vt:lpstr>
      <vt:lpstr>Gebruikte methoden</vt:lpstr>
      <vt:lpstr>PowerPoint-presentatie</vt:lpstr>
    </vt:vector>
  </TitlesOfParts>
  <Company>SMALS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Isabelle Leroy (KSZ-BCSS)</dc:creator>
  <cp:lastModifiedBy>Frank Robben</cp:lastModifiedBy>
  <cp:revision>680</cp:revision>
  <dcterms:created xsi:type="dcterms:W3CDTF">2021-01-20T07:42:40Z</dcterms:created>
  <dcterms:modified xsi:type="dcterms:W3CDTF">2024-09-03T10:20:08Z</dcterms:modified>
</cp:coreProperties>
</file>