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399" r:id="rId2"/>
    <p:sldId id="397" r:id="rId3"/>
    <p:sldId id="401" r:id="rId4"/>
    <p:sldId id="40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A79C"/>
    <a:srgbClr val="ED7D31"/>
    <a:srgbClr val="EE833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04" autoAdjust="0"/>
  </p:normalViewPr>
  <p:slideViewPr>
    <p:cSldViewPr snapToGrid="0">
      <p:cViewPr varScale="1">
        <p:scale>
          <a:sx n="80" d="100"/>
          <a:sy n="80" d="100"/>
        </p:scale>
        <p:origin x="66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68E59-F83E-4FDB-B2E4-FC6F04CEA66C}" type="datetimeFigureOut">
              <a:rPr lang="fr-BE" smtClean="0"/>
              <a:t>08-10-21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9FDE7-C7EA-47F8-8549-385E5F21308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2728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32C1-AD5C-4D8A-9916-3B58A3C51F8B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05E54-7319-4E31-8901-B0565F0A0F0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309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6252854" y="3805813"/>
            <a:ext cx="4415146" cy="2254686"/>
            <a:chOff x="4466934" y="2725716"/>
            <a:chExt cx="4415815" cy="2465255"/>
          </a:xfrm>
        </p:grpSpPr>
        <p:pic>
          <p:nvPicPr>
            <p:cNvPr id="8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6934" y="3002574"/>
              <a:ext cx="381000" cy="390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6934" y="3567819"/>
              <a:ext cx="381000" cy="390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4993788" y="2725716"/>
              <a:ext cx="3888961" cy="2465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fr-BE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r>
                <a:rPr lang="en-US" sz="1600" b="0" dirty="0">
                  <a:latin typeface="+mn-lt"/>
                  <a:cs typeface="Arial" panose="020B0604020202020204" pitchFamily="34" charset="0"/>
                </a:rPr>
                <a:t>frank.robben@mail.fgov.be </a:t>
              </a:r>
            </a:p>
            <a:p>
              <a:pPr>
                <a:defRPr/>
              </a:pPr>
              <a:endParaRPr lang="en-US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r>
                <a:rPr lang="fr-BE" sz="1600" b="0" dirty="0">
                  <a:latin typeface="+mn-lt"/>
                  <a:cs typeface="Arial" panose="020B0604020202020204" pitchFamily="34" charset="0"/>
                  <a:sym typeface="Arial" charset="0"/>
                </a:rPr>
                <a:t>@</a:t>
              </a:r>
              <a:r>
                <a:rPr lang="fr-BE" sz="1600" b="0" dirty="0" err="1">
                  <a:latin typeface="+mn-lt"/>
                  <a:cs typeface="Arial" panose="020B0604020202020204" pitchFamily="34" charset="0"/>
                  <a:sym typeface="Arial" charset="0"/>
                </a:rPr>
                <a:t>FrRobben</a:t>
              </a:r>
              <a:endParaRPr lang="fr-BE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endParaRPr lang="en-US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r>
                <a:rPr lang="en-US" sz="1600" b="0" dirty="0">
                  <a:latin typeface="+mn-lt"/>
                  <a:cs typeface="Arial" panose="020B0604020202020204" pitchFamily="34" charset="0"/>
                  <a:sym typeface="Arial" charset="0"/>
                </a:rPr>
                <a:t>www.frankrobben.be</a:t>
              </a:r>
              <a:endParaRPr lang="en-GB" sz="1600" b="0" dirty="0"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600" b="0" dirty="0" smtClean="0">
                  <a:latin typeface="+mn-lt"/>
                  <a:cs typeface="Arial" panose="020B0604020202020204" pitchFamily="34" charset="0"/>
                  <a:sym typeface="Arial" charset="0"/>
                </a:rPr>
                <a:t>www.ksz-bcss.fgov.be</a:t>
              </a:r>
              <a:endParaRPr lang="en-US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r>
                <a:rPr lang="fr-BE" sz="1600" b="0" dirty="0" smtClean="0">
                  <a:latin typeface="+mn-lt"/>
                  <a:cs typeface="Arial" panose="020B0604020202020204" pitchFamily="34" charset="0"/>
                  <a:sym typeface="Arial" charset="0"/>
                </a:rPr>
                <a:t>www.ehealth.fgov.be</a:t>
              </a:r>
              <a:endParaRPr lang="fr-BE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021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+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-1012775" y="302381"/>
            <a:ext cx="9963251" cy="60476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vert="horz" lIns="1296000" tIns="140400" rIns="91440" bIns="140400" rtlCol="0" anchor="ctr">
            <a:noAutofit/>
          </a:bodyPr>
          <a:lstStyle>
            <a:lvl1pPr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806452" y="1058334"/>
            <a:ext cx="10598149" cy="5213257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685800" indent="-228600">
              <a:buFont typeface="Arial" panose="020B0604020202020204" pitchFamily="34" charset="0"/>
              <a:buChar char="−"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 marL="1600200" indent="-228600">
              <a:buFont typeface="Arial" panose="020B0604020202020204" pitchFamily="34" charset="0"/>
              <a:buChar char="−"/>
              <a:defRPr sz="24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  <a:p>
            <a:pPr lvl="3"/>
            <a:r>
              <a:rPr lang="nl-BE" dirty="0" smtClean="0"/>
              <a:t>Vierde niveau</a:t>
            </a:r>
          </a:p>
          <a:p>
            <a:pPr lvl="4"/>
            <a:r>
              <a:rPr lang="nl-BE" dirty="0" smtClean="0"/>
              <a:t>Vijfde niveau</a:t>
            </a:r>
            <a:endParaRPr lang="nl-NL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smtClean="0"/>
              <a:t>08/10/2021</a:t>
            </a:r>
            <a:endParaRPr lang="nl-NL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CC3638-A99D-674C-A789-FA84B7E5EA1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1811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52736"/>
            <a:ext cx="5384800" cy="5184576"/>
          </a:xfrm>
          <a:prstGeom prst="rect">
            <a:avLst/>
          </a:prstGeom>
        </p:spPr>
        <p:txBody>
          <a:bodyPr>
            <a:normAutofit/>
          </a:bodyPr>
          <a:lstStyle>
            <a:lvl1pPr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lang="en-US" sz="2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lang="en-US" sz="2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lang="en-US" sz="2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lang="en-US" sz="2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BE" sz="2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52736"/>
            <a:ext cx="5384800" cy="5184576"/>
          </a:xfrm>
          <a:prstGeom prst="rect">
            <a:avLst/>
          </a:prstGeom>
        </p:spPr>
        <p:txBody>
          <a:bodyPr>
            <a:normAutofit/>
          </a:bodyPr>
          <a:lstStyle>
            <a:lvl1pPr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lang="en-US" sz="2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lang="en-US" sz="2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lang="en-US" sz="2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lang="en-US" sz="2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defRPr lang="fr-BE" sz="2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</a:pPr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9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-1012775" y="302381"/>
            <a:ext cx="9963251" cy="60476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vert="horz" lIns="1296000" tIns="140400" rIns="91440" bIns="140400" rtlCol="0" anchor="ctr">
            <a:noAutofit/>
          </a:bodyPr>
          <a:lstStyle>
            <a:lvl1pPr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smtClean="0"/>
              <a:t>08/10/2021</a:t>
            </a:r>
            <a:endParaRPr lang="nl-NL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CC3638-A99D-674C-A789-FA84B7E5EA1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65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+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>
            <a:grpSpLocks/>
          </p:cNvGrpSpPr>
          <p:nvPr userDrawn="1"/>
        </p:nvGrpSpPr>
        <p:grpSpPr bwMode="auto">
          <a:xfrm>
            <a:off x="6525525" y="2638120"/>
            <a:ext cx="4268727" cy="2062103"/>
            <a:chOff x="4526845" y="2744491"/>
            <a:chExt cx="4269372" cy="2254686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6845" y="2948340"/>
              <a:ext cx="381000" cy="390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9914" y="3481309"/>
              <a:ext cx="381000" cy="390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4907845" y="2744491"/>
              <a:ext cx="3888372" cy="2254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fr-BE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r>
                <a:rPr lang="en-US" sz="1600" b="0" dirty="0">
                  <a:latin typeface="+mn-lt"/>
                  <a:cs typeface="Arial" panose="020B0604020202020204" pitchFamily="34" charset="0"/>
                </a:rPr>
                <a:t>frank.robben@mail.fgov.be </a:t>
              </a:r>
            </a:p>
            <a:p>
              <a:pPr>
                <a:defRPr/>
              </a:pPr>
              <a:endParaRPr lang="en-US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r>
                <a:rPr lang="fr-BE" sz="1600" b="0" dirty="0">
                  <a:latin typeface="+mn-lt"/>
                  <a:cs typeface="Arial" panose="020B0604020202020204" pitchFamily="34" charset="0"/>
                  <a:sym typeface="Arial" charset="0"/>
                </a:rPr>
                <a:t>@</a:t>
              </a:r>
              <a:r>
                <a:rPr lang="fr-BE" sz="1600" b="0" dirty="0" err="1">
                  <a:latin typeface="+mn-lt"/>
                  <a:cs typeface="Arial" panose="020B0604020202020204" pitchFamily="34" charset="0"/>
                  <a:sym typeface="Arial" charset="0"/>
                </a:rPr>
                <a:t>FrRobben</a:t>
              </a:r>
              <a:endParaRPr lang="fr-BE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endParaRPr lang="en-US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r>
                <a:rPr lang="en-US" sz="1600" b="0" dirty="0">
                  <a:latin typeface="+mn-lt"/>
                  <a:cs typeface="Arial" panose="020B0604020202020204" pitchFamily="34" charset="0"/>
                  <a:sym typeface="Arial" charset="0"/>
                </a:rPr>
                <a:t>www.frankrobben.be</a:t>
              </a:r>
              <a:endParaRPr lang="en-GB" sz="1600" b="0" dirty="0"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600" b="0" dirty="0" smtClean="0">
                  <a:latin typeface="+mn-lt"/>
                  <a:cs typeface="Arial" panose="020B0604020202020204" pitchFamily="34" charset="0"/>
                  <a:sym typeface="Arial" charset="0"/>
                </a:rPr>
                <a:t>www.ksz-bcss.fgov.be</a:t>
              </a:r>
              <a:endParaRPr lang="en-US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  <a:p>
              <a:pPr>
                <a:defRPr/>
              </a:pPr>
              <a:r>
                <a:rPr lang="fr-BE" sz="1600" b="0" dirty="0" smtClean="0">
                  <a:latin typeface="+mn-lt"/>
                  <a:cs typeface="Arial" panose="020B0604020202020204" pitchFamily="34" charset="0"/>
                  <a:sym typeface="Arial" charset="0"/>
                </a:rPr>
                <a:t>www.ehealth.fgov.be</a:t>
              </a:r>
              <a:endParaRPr lang="fr-BE" sz="1600" b="0" dirty="0">
                <a:latin typeface="+mn-lt"/>
                <a:cs typeface="Arial" panose="020B0604020202020204" pitchFamily="34" charset="0"/>
                <a:sym typeface="Arial" charset="0"/>
              </a:endParaRPr>
            </a:p>
          </p:txBody>
        </p:sp>
      </p:grpSp>
      <p:pic>
        <p:nvPicPr>
          <p:cNvPr id="14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7793" y="1798959"/>
            <a:ext cx="3705441" cy="338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34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08/10/2021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3638-A99D-674C-A789-FA84B7E5EA1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itel 1"/>
          <p:cNvSpPr txBox="1">
            <a:spLocks/>
          </p:cNvSpPr>
          <p:nvPr userDrawn="1"/>
        </p:nvSpPr>
        <p:spPr>
          <a:xfrm>
            <a:off x="-1012775" y="302381"/>
            <a:ext cx="9963251" cy="60476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vert="horz" lIns="1296000" tIns="140400" rIns="91440" bIns="1404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BE" sz="2800" dirty="0" smtClean="0"/>
              <a:t>Titelstijl van model bewerken</a:t>
            </a:r>
            <a:endParaRPr lang="nl-NL" sz="2800" dirty="0"/>
          </a:p>
        </p:txBody>
      </p:sp>
      <p:sp>
        <p:nvSpPr>
          <p:cNvPr id="8" name="Tijdelijke aanduiding voor tekst 4"/>
          <p:cNvSpPr txBox="1">
            <a:spLocks/>
          </p:cNvSpPr>
          <p:nvPr userDrawn="1"/>
        </p:nvSpPr>
        <p:spPr>
          <a:xfrm>
            <a:off x="806452" y="1058334"/>
            <a:ext cx="10598149" cy="53593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800" dirty="0" smtClean="0"/>
              <a:t>Klik om de tekststijl van het model te bewerken</a:t>
            </a:r>
          </a:p>
          <a:p>
            <a:pPr marL="685800" lvl="1" indent="-228600">
              <a:buFont typeface="Arial" panose="020B0604020202020204" pitchFamily="34" charset="0"/>
              <a:buChar char="−"/>
            </a:pPr>
            <a:r>
              <a:rPr lang="nl-BE" sz="2400" dirty="0" smtClean="0"/>
              <a:t>Tweede niveau</a:t>
            </a:r>
          </a:p>
          <a:p>
            <a:pPr lvl="2"/>
            <a:r>
              <a:rPr lang="nl-BE" sz="2400" dirty="0" smtClean="0"/>
              <a:t>Derde niveau</a:t>
            </a:r>
          </a:p>
          <a:p>
            <a:pPr marL="1600200" lvl="3" indent="-228600">
              <a:buFont typeface="Arial" panose="020B0604020202020204" pitchFamily="34" charset="0"/>
              <a:buChar char="−"/>
            </a:pPr>
            <a:r>
              <a:rPr lang="nl-BE" sz="2400" dirty="0" smtClean="0"/>
              <a:t>Vierde niveau</a:t>
            </a:r>
          </a:p>
          <a:p>
            <a:pPr lvl="4"/>
            <a:r>
              <a:rPr lang="nl-BE" sz="2400" dirty="0" smtClean="0"/>
              <a:t>Vijfde niveau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3393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2" r:id="rId3"/>
    <p:sldLayoutId id="214748369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66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08/10/2021</a:t>
            </a:r>
            <a:endParaRPr lang="nl-N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28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08/10/2021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3638-A99D-674C-A789-FA84B7E5EA16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9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BCSS-KSZ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Sanne Miseur</dc:creator>
  <cp:lastModifiedBy>Sanne Miseur (KSZ-BCSS)</cp:lastModifiedBy>
  <cp:revision>116</cp:revision>
  <dcterms:created xsi:type="dcterms:W3CDTF">2017-10-16T09:25:31Z</dcterms:created>
  <dcterms:modified xsi:type="dcterms:W3CDTF">2021-10-08T07:58:19Z</dcterms:modified>
</cp:coreProperties>
</file>